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99" r:id="rId5"/>
    <p:sldId id="505" r:id="rId6"/>
    <p:sldId id="500" r:id="rId7"/>
    <p:sldId id="498" r:id="rId8"/>
    <p:sldId id="501" r:id="rId9"/>
    <p:sldId id="483" r:id="rId10"/>
    <p:sldId id="485" r:id="rId11"/>
    <p:sldId id="502" r:id="rId12"/>
    <p:sldId id="481" r:id="rId13"/>
    <p:sldId id="503" r:id="rId14"/>
    <p:sldId id="504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>
      <p:cViewPr>
        <p:scale>
          <a:sx n="70" d="100"/>
          <a:sy n="70" d="100"/>
        </p:scale>
        <p:origin x="1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ugjVlFsj8hE&amp;feature=youtu.be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instagram.com/zerowastedmu/" TargetMode="External"/><Relationship Id="rId1" Type="http://schemas.openxmlformats.org/officeDocument/2006/relationships/hyperlink" Target="https://twitter.com/zerowastedmu" TargetMode="External"/><Relationship Id="rId6" Type="http://schemas.openxmlformats.org/officeDocument/2006/relationships/hyperlink" Target="https://www.facebook.com/Accesstohygiene/" TargetMode="External"/><Relationship Id="rId5" Type="http://schemas.openxmlformats.org/officeDocument/2006/relationships/hyperlink" Target="https://www.instagram.com/accesstohygiene/" TargetMode="External"/><Relationship Id="rId4" Type="http://schemas.openxmlformats.org/officeDocument/2006/relationships/hyperlink" Target="https://twitter.com/accesstohygiene" TargetMode="External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ugjVlFsj8hE&amp;feature=youtu.be" TargetMode="External"/><Relationship Id="rId7" Type="http://schemas.openxmlformats.org/officeDocument/2006/relationships/hyperlink" Target="https://www.facebook.com/Accesstohygiene/" TargetMode="External"/><Relationship Id="rId2" Type="http://schemas.openxmlformats.org/officeDocument/2006/relationships/hyperlink" Target="https://www.instagram.com/zerowastedmu/" TargetMode="External"/><Relationship Id="rId1" Type="http://schemas.openxmlformats.org/officeDocument/2006/relationships/hyperlink" Target="https://twitter.com/zerowastedmu" TargetMode="External"/><Relationship Id="rId6" Type="http://schemas.openxmlformats.org/officeDocument/2006/relationships/hyperlink" Target="https://www.instagram.com/accesstohygiene/" TargetMode="External"/><Relationship Id="rId5" Type="http://schemas.openxmlformats.org/officeDocument/2006/relationships/hyperlink" Target="https://twitter.com/accesstohygien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2F30B-49F8-4104-906E-EF9429712BAD}" type="doc">
      <dgm:prSet loTypeId="urn:microsoft.com/office/officeart/2005/8/layout/orgChart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55055F26-2195-4322-94E1-1E428543BFD2}">
      <dgm:prSet phldrT="[Text]"/>
      <dgm:spPr/>
      <dgm:t>
        <a:bodyPr/>
        <a:lstStyle/>
        <a:p>
          <a:r>
            <a:rPr lang="en-US" dirty="0"/>
            <a:t>SRO</a:t>
          </a:r>
        </a:p>
        <a:p>
          <a:r>
            <a:rPr lang="en-US" dirty="0"/>
            <a:t>Module Leader </a:t>
          </a:r>
        </a:p>
      </dgm:t>
    </dgm:pt>
    <dgm:pt modelId="{EE28DDE7-E2B5-41BB-B414-DEF90E90001F}" type="parTrans" cxnId="{BA0B4539-7227-42D4-A83E-D48ACC43C6D3}">
      <dgm:prSet/>
      <dgm:spPr/>
      <dgm:t>
        <a:bodyPr/>
        <a:lstStyle/>
        <a:p>
          <a:endParaRPr lang="en-US"/>
        </a:p>
      </dgm:t>
    </dgm:pt>
    <dgm:pt modelId="{24E043EA-C2A8-4963-9766-0FCC168069F0}" type="sibTrans" cxnId="{BA0B4539-7227-42D4-A83E-D48ACC43C6D3}">
      <dgm:prSet/>
      <dgm:spPr/>
      <dgm:t>
        <a:bodyPr/>
        <a:lstStyle/>
        <a:p>
          <a:endParaRPr lang="en-US"/>
        </a:p>
      </dgm:t>
    </dgm:pt>
    <dgm:pt modelId="{E8B33CE8-E4C1-49E7-8064-4757C41A52DD}">
      <dgm:prSet/>
      <dgm:spPr/>
      <dgm:t>
        <a:bodyPr/>
        <a:lstStyle/>
        <a:p>
          <a:r>
            <a:rPr lang="en-US" dirty="0"/>
            <a:t>Student</a:t>
          </a:r>
        </a:p>
        <a:p>
          <a:r>
            <a:rPr lang="en-US" dirty="0"/>
            <a:t>Project leaders</a:t>
          </a:r>
        </a:p>
      </dgm:t>
    </dgm:pt>
    <dgm:pt modelId="{826540B9-3A6E-4983-83B3-CF095A268A2E}" type="parTrans" cxnId="{A9DEAC58-E55E-4128-841A-F98E215AB0A6}">
      <dgm:prSet/>
      <dgm:spPr/>
      <dgm:t>
        <a:bodyPr/>
        <a:lstStyle/>
        <a:p>
          <a:endParaRPr lang="en-US"/>
        </a:p>
      </dgm:t>
    </dgm:pt>
    <dgm:pt modelId="{9BD78688-59B7-48A1-9BB6-03AF4058A2BC}" type="sibTrans" cxnId="{A9DEAC58-E55E-4128-841A-F98E215AB0A6}">
      <dgm:prSet/>
      <dgm:spPr/>
      <dgm:t>
        <a:bodyPr/>
        <a:lstStyle/>
        <a:p>
          <a:endParaRPr lang="en-US"/>
        </a:p>
      </dgm:t>
    </dgm:pt>
    <dgm:pt modelId="{081E6752-86FD-4D2E-9BEA-1AA031C5DFAF}">
      <dgm:prSet/>
      <dgm:spPr/>
      <dgm:t>
        <a:bodyPr/>
        <a:lstStyle/>
        <a:p>
          <a:r>
            <a:rPr lang="en-US" dirty="0"/>
            <a:t>Student</a:t>
          </a:r>
        </a:p>
        <a:p>
          <a:r>
            <a:rPr lang="en-US" dirty="0"/>
            <a:t>Project leaders</a:t>
          </a:r>
        </a:p>
      </dgm:t>
    </dgm:pt>
    <dgm:pt modelId="{041D0540-F8CA-40F0-9353-68DD23FB733B}" type="parTrans" cxnId="{685F1C3C-CE58-4AA2-ADDC-DE3903611EE8}">
      <dgm:prSet/>
      <dgm:spPr/>
      <dgm:t>
        <a:bodyPr/>
        <a:lstStyle/>
        <a:p>
          <a:endParaRPr lang="en-US"/>
        </a:p>
      </dgm:t>
    </dgm:pt>
    <dgm:pt modelId="{C985C07C-D8BE-4930-B37A-5D22D651F52B}" type="sibTrans" cxnId="{685F1C3C-CE58-4AA2-ADDC-DE3903611EE8}">
      <dgm:prSet/>
      <dgm:spPr/>
      <dgm:t>
        <a:bodyPr/>
        <a:lstStyle/>
        <a:p>
          <a:endParaRPr lang="en-US"/>
        </a:p>
      </dgm:t>
    </dgm:pt>
    <dgm:pt modelId="{95F15C15-9254-40DD-9749-043EC68F23EB}">
      <dgm:prSet/>
      <dgm:spPr/>
      <dgm:t>
        <a:bodyPr/>
        <a:lstStyle/>
        <a:p>
          <a:r>
            <a:rPr lang="en-US" dirty="0"/>
            <a:t>Student</a:t>
          </a:r>
        </a:p>
        <a:p>
          <a:r>
            <a:rPr lang="en-US" dirty="0"/>
            <a:t>Project leader</a:t>
          </a:r>
        </a:p>
      </dgm:t>
    </dgm:pt>
    <dgm:pt modelId="{4CF80D56-8C39-4695-92E8-A5719ECF2E9F}" type="parTrans" cxnId="{5184B7F0-7F19-4C55-99F2-FA5E716F79F4}">
      <dgm:prSet/>
      <dgm:spPr/>
      <dgm:t>
        <a:bodyPr/>
        <a:lstStyle/>
        <a:p>
          <a:endParaRPr lang="en-US"/>
        </a:p>
      </dgm:t>
    </dgm:pt>
    <dgm:pt modelId="{60CFEDCE-149F-442B-BDF6-FDB530C0823D}" type="sibTrans" cxnId="{5184B7F0-7F19-4C55-99F2-FA5E716F79F4}">
      <dgm:prSet/>
      <dgm:spPr/>
      <dgm:t>
        <a:bodyPr/>
        <a:lstStyle/>
        <a:p>
          <a:endParaRPr lang="en-US"/>
        </a:p>
      </dgm:t>
    </dgm:pt>
    <dgm:pt modelId="{B33E9830-C558-4A69-992A-2B7DDEDE33A5}" type="asst">
      <dgm:prSet/>
      <dgm:spPr/>
      <dgm:t>
        <a:bodyPr/>
        <a:lstStyle/>
        <a:p>
          <a:r>
            <a:rPr lang="en-US" dirty="0"/>
            <a:t>#DMU Local</a:t>
          </a:r>
          <a:br>
            <a:rPr lang="en-US" dirty="0"/>
          </a:br>
          <a:r>
            <a:rPr lang="en-US" dirty="0"/>
            <a:t>PPP Mentor</a:t>
          </a:r>
        </a:p>
      </dgm:t>
    </dgm:pt>
    <dgm:pt modelId="{B205814B-ABE6-46DB-9E9A-676CF2C729AD}" type="parTrans" cxnId="{F41DBA26-1997-4C96-B58A-E5FB9FE38AB1}">
      <dgm:prSet/>
      <dgm:spPr/>
      <dgm:t>
        <a:bodyPr/>
        <a:lstStyle/>
        <a:p>
          <a:endParaRPr lang="en-US"/>
        </a:p>
      </dgm:t>
    </dgm:pt>
    <dgm:pt modelId="{6A060996-AA1A-4D99-AD50-064632D1CB59}" type="sibTrans" cxnId="{F41DBA26-1997-4C96-B58A-E5FB9FE38AB1}">
      <dgm:prSet/>
      <dgm:spPr/>
      <dgm:t>
        <a:bodyPr/>
        <a:lstStyle/>
        <a:p>
          <a:endParaRPr lang="en-US"/>
        </a:p>
      </dgm:t>
    </dgm:pt>
    <dgm:pt modelId="{7B0B3C2E-CCD5-4CC6-B2AB-42554CD5E7A2}">
      <dgm:prSet phldrT="[Text]"/>
      <dgm:spPr/>
      <dgm:t>
        <a:bodyPr/>
        <a:lstStyle/>
        <a:p>
          <a:r>
            <a:rPr lang="en-US" dirty="0"/>
            <a:t>Thurs Project (1)</a:t>
          </a:r>
        </a:p>
      </dgm:t>
    </dgm:pt>
    <dgm:pt modelId="{20E01297-830E-4C01-A1EE-5ACFF1BC730D}" type="sibTrans" cxnId="{F60A705D-7886-4B9C-B698-38BCB8212D66}">
      <dgm:prSet/>
      <dgm:spPr/>
      <dgm:t>
        <a:bodyPr/>
        <a:lstStyle/>
        <a:p>
          <a:endParaRPr lang="en-US"/>
        </a:p>
      </dgm:t>
    </dgm:pt>
    <dgm:pt modelId="{16457863-1605-4DC9-A314-50A2758200F8}" type="parTrans" cxnId="{F60A705D-7886-4B9C-B698-38BCB8212D66}">
      <dgm:prSet/>
      <dgm:spPr/>
      <dgm:t>
        <a:bodyPr/>
        <a:lstStyle/>
        <a:p>
          <a:endParaRPr lang="en-US"/>
        </a:p>
      </dgm:t>
    </dgm:pt>
    <dgm:pt modelId="{EE33A1EE-AFB9-4EB0-8C83-5A4F533BDE4C}">
      <dgm:prSet phldrT="[Text]"/>
      <dgm:spPr/>
      <dgm:t>
        <a:bodyPr/>
        <a:lstStyle/>
        <a:p>
          <a:r>
            <a:rPr lang="en-US" dirty="0"/>
            <a:t>Weds Projects (2)</a:t>
          </a:r>
        </a:p>
      </dgm:t>
    </dgm:pt>
    <dgm:pt modelId="{49826A6A-F6A8-4A2A-A149-EDF28C66AD73}" type="sibTrans" cxnId="{62A59997-B075-452E-AD2F-DB43F0354E1B}">
      <dgm:prSet/>
      <dgm:spPr/>
      <dgm:t>
        <a:bodyPr/>
        <a:lstStyle/>
        <a:p>
          <a:endParaRPr lang="en-US"/>
        </a:p>
      </dgm:t>
    </dgm:pt>
    <dgm:pt modelId="{56C47A2B-2BE7-4ACF-A2AA-C83DAE8623C1}" type="parTrans" cxnId="{62A59997-B075-452E-AD2F-DB43F0354E1B}">
      <dgm:prSet/>
      <dgm:spPr/>
      <dgm:t>
        <a:bodyPr/>
        <a:lstStyle/>
        <a:p>
          <a:endParaRPr lang="en-US"/>
        </a:p>
      </dgm:t>
    </dgm:pt>
    <dgm:pt modelId="{35BDA8AC-EF62-48B6-8B0F-C4A6CB1334DA}">
      <dgm:prSet phldrT="[Text]"/>
      <dgm:spPr/>
      <dgm:t>
        <a:bodyPr/>
        <a:lstStyle/>
        <a:p>
          <a:r>
            <a:rPr lang="en-US" dirty="0"/>
            <a:t>Tues Projects (2)</a:t>
          </a:r>
        </a:p>
      </dgm:t>
    </dgm:pt>
    <dgm:pt modelId="{2E2C76D3-B14C-47C3-8175-C892AE6A4148}" type="sibTrans" cxnId="{EF4BA4E6-FF9C-4AA7-8CB0-78AC64DB5C2D}">
      <dgm:prSet/>
      <dgm:spPr/>
      <dgm:t>
        <a:bodyPr/>
        <a:lstStyle/>
        <a:p>
          <a:endParaRPr lang="en-US"/>
        </a:p>
      </dgm:t>
    </dgm:pt>
    <dgm:pt modelId="{31BFFFB4-47FB-46BA-90E9-5997C3A8273A}" type="parTrans" cxnId="{EF4BA4E6-FF9C-4AA7-8CB0-78AC64DB5C2D}">
      <dgm:prSet/>
      <dgm:spPr/>
      <dgm:t>
        <a:bodyPr/>
        <a:lstStyle/>
        <a:p>
          <a:endParaRPr lang="en-US"/>
        </a:p>
      </dgm:t>
    </dgm:pt>
    <dgm:pt modelId="{09A1ACEF-9B9C-4288-8CEC-14946295B4B5}" type="pres">
      <dgm:prSet presAssocID="{20F2F30B-49F8-4104-906E-EF9429712B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1F154B-4DF6-4E69-BE4B-807460DBA558}" type="pres">
      <dgm:prSet presAssocID="{55055F26-2195-4322-94E1-1E428543BFD2}" presName="hierRoot1" presStyleCnt="0">
        <dgm:presLayoutVars>
          <dgm:hierBranch val="init"/>
        </dgm:presLayoutVars>
      </dgm:prSet>
      <dgm:spPr/>
    </dgm:pt>
    <dgm:pt modelId="{F49F4C5F-11E6-4EC6-8D77-415AE62E0AE3}" type="pres">
      <dgm:prSet presAssocID="{55055F26-2195-4322-94E1-1E428543BFD2}" presName="rootComposite1" presStyleCnt="0"/>
      <dgm:spPr/>
    </dgm:pt>
    <dgm:pt modelId="{380DFB2F-D450-4B4E-83CE-61F19BC6B8EA}" type="pres">
      <dgm:prSet presAssocID="{55055F26-2195-4322-94E1-1E428543BFD2}" presName="rootText1" presStyleLbl="node0" presStyleIdx="0" presStyleCnt="1">
        <dgm:presLayoutVars>
          <dgm:chPref val="3"/>
        </dgm:presLayoutVars>
      </dgm:prSet>
      <dgm:spPr/>
    </dgm:pt>
    <dgm:pt modelId="{28932688-87C9-49F7-BB4A-9E257856D84B}" type="pres">
      <dgm:prSet presAssocID="{55055F26-2195-4322-94E1-1E428543BFD2}" presName="rootConnector1" presStyleLbl="node1" presStyleIdx="0" presStyleCnt="0"/>
      <dgm:spPr/>
    </dgm:pt>
    <dgm:pt modelId="{7EE0DCAA-D736-44E5-BB58-A6280B9346E0}" type="pres">
      <dgm:prSet presAssocID="{55055F26-2195-4322-94E1-1E428543BFD2}" presName="hierChild2" presStyleCnt="0"/>
      <dgm:spPr/>
    </dgm:pt>
    <dgm:pt modelId="{E31A89CD-EB51-4455-B12D-26C0FE3386F0}" type="pres">
      <dgm:prSet presAssocID="{31BFFFB4-47FB-46BA-90E9-5997C3A8273A}" presName="Name37" presStyleLbl="parChTrans1D2" presStyleIdx="0" presStyleCnt="4"/>
      <dgm:spPr/>
    </dgm:pt>
    <dgm:pt modelId="{32A29161-84DD-4AD4-98CD-6B84D1E1B0B5}" type="pres">
      <dgm:prSet presAssocID="{35BDA8AC-EF62-48B6-8B0F-C4A6CB1334DA}" presName="hierRoot2" presStyleCnt="0">
        <dgm:presLayoutVars>
          <dgm:hierBranch val="init"/>
        </dgm:presLayoutVars>
      </dgm:prSet>
      <dgm:spPr/>
    </dgm:pt>
    <dgm:pt modelId="{DD38E67A-78EF-4C63-8F2D-EEC18A2E7AB1}" type="pres">
      <dgm:prSet presAssocID="{35BDA8AC-EF62-48B6-8B0F-C4A6CB1334DA}" presName="rootComposite" presStyleCnt="0"/>
      <dgm:spPr/>
    </dgm:pt>
    <dgm:pt modelId="{3DB8FF98-CBD4-4EB7-ADF2-4F8C1BA04ED5}" type="pres">
      <dgm:prSet presAssocID="{35BDA8AC-EF62-48B6-8B0F-C4A6CB1334DA}" presName="rootText" presStyleLbl="node2" presStyleIdx="0" presStyleCnt="3">
        <dgm:presLayoutVars>
          <dgm:chPref val="3"/>
        </dgm:presLayoutVars>
      </dgm:prSet>
      <dgm:spPr/>
    </dgm:pt>
    <dgm:pt modelId="{3BF7B4D5-7CE1-435D-86FA-2C7EAF92F35B}" type="pres">
      <dgm:prSet presAssocID="{35BDA8AC-EF62-48B6-8B0F-C4A6CB1334DA}" presName="rootConnector" presStyleLbl="node2" presStyleIdx="0" presStyleCnt="3"/>
      <dgm:spPr/>
    </dgm:pt>
    <dgm:pt modelId="{F8FF0AB8-95C2-4B4C-AE7B-088D6FD8718C}" type="pres">
      <dgm:prSet presAssocID="{35BDA8AC-EF62-48B6-8B0F-C4A6CB1334DA}" presName="hierChild4" presStyleCnt="0"/>
      <dgm:spPr/>
    </dgm:pt>
    <dgm:pt modelId="{BEA49AD2-32B8-4261-AF9A-648731AE60A2}" type="pres">
      <dgm:prSet presAssocID="{826540B9-3A6E-4983-83B3-CF095A268A2E}" presName="Name37" presStyleLbl="parChTrans1D3" presStyleIdx="0" presStyleCnt="3"/>
      <dgm:spPr/>
    </dgm:pt>
    <dgm:pt modelId="{A34E3B5A-3F48-4E6B-B70A-C42ACC7B03D8}" type="pres">
      <dgm:prSet presAssocID="{E8B33CE8-E4C1-49E7-8064-4757C41A52DD}" presName="hierRoot2" presStyleCnt="0">
        <dgm:presLayoutVars>
          <dgm:hierBranch val="init"/>
        </dgm:presLayoutVars>
      </dgm:prSet>
      <dgm:spPr/>
    </dgm:pt>
    <dgm:pt modelId="{E0103E12-4224-4D39-9BBB-D6A190EF9440}" type="pres">
      <dgm:prSet presAssocID="{E8B33CE8-E4C1-49E7-8064-4757C41A52DD}" presName="rootComposite" presStyleCnt="0"/>
      <dgm:spPr/>
    </dgm:pt>
    <dgm:pt modelId="{D4F7E6E1-7360-4299-A8C0-BC170224971D}" type="pres">
      <dgm:prSet presAssocID="{E8B33CE8-E4C1-49E7-8064-4757C41A52DD}" presName="rootText" presStyleLbl="node3" presStyleIdx="0" presStyleCnt="3">
        <dgm:presLayoutVars>
          <dgm:chPref val="3"/>
        </dgm:presLayoutVars>
      </dgm:prSet>
      <dgm:spPr/>
    </dgm:pt>
    <dgm:pt modelId="{63E6BA6D-3B7F-41ED-A9CF-1C8B5859FE4E}" type="pres">
      <dgm:prSet presAssocID="{E8B33CE8-E4C1-49E7-8064-4757C41A52DD}" presName="rootConnector" presStyleLbl="node3" presStyleIdx="0" presStyleCnt="3"/>
      <dgm:spPr/>
    </dgm:pt>
    <dgm:pt modelId="{EA842F05-8049-4E06-9A95-CD49143C8FC9}" type="pres">
      <dgm:prSet presAssocID="{E8B33CE8-E4C1-49E7-8064-4757C41A52DD}" presName="hierChild4" presStyleCnt="0"/>
      <dgm:spPr/>
    </dgm:pt>
    <dgm:pt modelId="{173DB4D9-DCE4-4B88-B1AA-B9C49C0610A4}" type="pres">
      <dgm:prSet presAssocID="{E8B33CE8-E4C1-49E7-8064-4757C41A52DD}" presName="hierChild5" presStyleCnt="0"/>
      <dgm:spPr/>
    </dgm:pt>
    <dgm:pt modelId="{C59748D7-1676-405C-B773-8BE701AAE27D}" type="pres">
      <dgm:prSet presAssocID="{35BDA8AC-EF62-48B6-8B0F-C4A6CB1334DA}" presName="hierChild5" presStyleCnt="0"/>
      <dgm:spPr/>
    </dgm:pt>
    <dgm:pt modelId="{B30C0A67-6B3C-4777-89EB-9F67682E54E1}" type="pres">
      <dgm:prSet presAssocID="{56C47A2B-2BE7-4ACF-A2AA-C83DAE8623C1}" presName="Name37" presStyleLbl="parChTrans1D2" presStyleIdx="1" presStyleCnt="4"/>
      <dgm:spPr/>
    </dgm:pt>
    <dgm:pt modelId="{BA384F81-3014-4B80-8F32-AB438BE2624B}" type="pres">
      <dgm:prSet presAssocID="{EE33A1EE-AFB9-4EB0-8C83-5A4F533BDE4C}" presName="hierRoot2" presStyleCnt="0">
        <dgm:presLayoutVars>
          <dgm:hierBranch val="init"/>
        </dgm:presLayoutVars>
      </dgm:prSet>
      <dgm:spPr/>
    </dgm:pt>
    <dgm:pt modelId="{5F43EBAE-BB22-465C-B527-FA2AB82E6B94}" type="pres">
      <dgm:prSet presAssocID="{EE33A1EE-AFB9-4EB0-8C83-5A4F533BDE4C}" presName="rootComposite" presStyleCnt="0"/>
      <dgm:spPr/>
    </dgm:pt>
    <dgm:pt modelId="{30EB6EDF-8362-4A01-86DF-76724EF6F7CD}" type="pres">
      <dgm:prSet presAssocID="{EE33A1EE-AFB9-4EB0-8C83-5A4F533BDE4C}" presName="rootText" presStyleLbl="node2" presStyleIdx="1" presStyleCnt="3">
        <dgm:presLayoutVars>
          <dgm:chPref val="3"/>
        </dgm:presLayoutVars>
      </dgm:prSet>
      <dgm:spPr/>
    </dgm:pt>
    <dgm:pt modelId="{71C18207-503F-46A1-B5F0-57226D153420}" type="pres">
      <dgm:prSet presAssocID="{EE33A1EE-AFB9-4EB0-8C83-5A4F533BDE4C}" presName="rootConnector" presStyleLbl="node2" presStyleIdx="1" presStyleCnt="3"/>
      <dgm:spPr/>
    </dgm:pt>
    <dgm:pt modelId="{A415776A-E7D4-48E3-B8C5-17A0A6A77493}" type="pres">
      <dgm:prSet presAssocID="{EE33A1EE-AFB9-4EB0-8C83-5A4F533BDE4C}" presName="hierChild4" presStyleCnt="0"/>
      <dgm:spPr/>
    </dgm:pt>
    <dgm:pt modelId="{A440317A-5783-42AF-9F14-988DF5DDB41F}" type="pres">
      <dgm:prSet presAssocID="{041D0540-F8CA-40F0-9353-68DD23FB733B}" presName="Name37" presStyleLbl="parChTrans1D3" presStyleIdx="1" presStyleCnt="3"/>
      <dgm:spPr/>
    </dgm:pt>
    <dgm:pt modelId="{DF77DA06-6AB2-4DC5-9847-24F12E1CA061}" type="pres">
      <dgm:prSet presAssocID="{081E6752-86FD-4D2E-9BEA-1AA031C5DFAF}" presName="hierRoot2" presStyleCnt="0">
        <dgm:presLayoutVars>
          <dgm:hierBranch val="init"/>
        </dgm:presLayoutVars>
      </dgm:prSet>
      <dgm:spPr/>
    </dgm:pt>
    <dgm:pt modelId="{E8F0DE3C-7139-4D24-A4B1-34DBB4DD3E25}" type="pres">
      <dgm:prSet presAssocID="{081E6752-86FD-4D2E-9BEA-1AA031C5DFAF}" presName="rootComposite" presStyleCnt="0"/>
      <dgm:spPr/>
    </dgm:pt>
    <dgm:pt modelId="{D1F02F48-E208-4F06-8E76-E0667D8C6297}" type="pres">
      <dgm:prSet presAssocID="{081E6752-86FD-4D2E-9BEA-1AA031C5DFAF}" presName="rootText" presStyleLbl="node3" presStyleIdx="1" presStyleCnt="3">
        <dgm:presLayoutVars>
          <dgm:chPref val="3"/>
        </dgm:presLayoutVars>
      </dgm:prSet>
      <dgm:spPr/>
    </dgm:pt>
    <dgm:pt modelId="{D4AA728C-F868-4201-8AA6-B1B9C40B9FB1}" type="pres">
      <dgm:prSet presAssocID="{081E6752-86FD-4D2E-9BEA-1AA031C5DFAF}" presName="rootConnector" presStyleLbl="node3" presStyleIdx="1" presStyleCnt="3"/>
      <dgm:spPr/>
    </dgm:pt>
    <dgm:pt modelId="{754D16E4-22D7-42FE-A5DD-C39BEC98B2C5}" type="pres">
      <dgm:prSet presAssocID="{081E6752-86FD-4D2E-9BEA-1AA031C5DFAF}" presName="hierChild4" presStyleCnt="0"/>
      <dgm:spPr/>
    </dgm:pt>
    <dgm:pt modelId="{337D5A8F-B6E6-4729-8FE2-E4AD57F7B0BA}" type="pres">
      <dgm:prSet presAssocID="{081E6752-86FD-4D2E-9BEA-1AA031C5DFAF}" presName="hierChild5" presStyleCnt="0"/>
      <dgm:spPr/>
    </dgm:pt>
    <dgm:pt modelId="{A933322D-0583-4615-BA31-2A11E13CEE2E}" type="pres">
      <dgm:prSet presAssocID="{EE33A1EE-AFB9-4EB0-8C83-5A4F533BDE4C}" presName="hierChild5" presStyleCnt="0"/>
      <dgm:spPr/>
    </dgm:pt>
    <dgm:pt modelId="{7A05326A-A3B9-4A8C-95C0-64DD0D5D4C94}" type="pres">
      <dgm:prSet presAssocID="{16457863-1605-4DC9-A314-50A2758200F8}" presName="Name37" presStyleLbl="parChTrans1D2" presStyleIdx="2" presStyleCnt="4"/>
      <dgm:spPr/>
    </dgm:pt>
    <dgm:pt modelId="{BC577816-B77F-4ECA-9B97-2A8E5BF10BD2}" type="pres">
      <dgm:prSet presAssocID="{7B0B3C2E-CCD5-4CC6-B2AB-42554CD5E7A2}" presName="hierRoot2" presStyleCnt="0">
        <dgm:presLayoutVars>
          <dgm:hierBranch val="init"/>
        </dgm:presLayoutVars>
      </dgm:prSet>
      <dgm:spPr/>
    </dgm:pt>
    <dgm:pt modelId="{860882C9-DFC8-466C-AFC7-3C5BE11770B3}" type="pres">
      <dgm:prSet presAssocID="{7B0B3C2E-CCD5-4CC6-B2AB-42554CD5E7A2}" presName="rootComposite" presStyleCnt="0"/>
      <dgm:spPr/>
    </dgm:pt>
    <dgm:pt modelId="{F06C6905-B3B7-4571-845B-2CD09C72D85E}" type="pres">
      <dgm:prSet presAssocID="{7B0B3C2E-CCD5-4CC6-B2AB-42554CD5E7A2}" presName="rootText" presStyleLbl="node2" presStyleIdx="2" presStyleCnt="3">
        <dgm:presLayoutVars>
          <dgm:chPref val="3"/>
        </dgm:presLayoutVars>
      </dgm:prSet>
      <dgm:spPr/>
    </dgm:pt>
    <dgm:pt modelId="{066B7C0A-CD35-4347-8674-23E1C698FC40}" type="pres">
      <dgm:prSet presAssocID="{7B0B3C2E-CCD5-4CC6-B2AB-42554CD5E7A2}" presName="rootConnector" presStyleLbl="node2" presStyleIdx="2" presStyleCnt="3"/>
      <dgm:spPr/>
    </dgm:pt>
    <dgm:pt modelId="{5131B090-CC4E-421A-9116-4478B9987E11}" type="pres">
      <dgm:prSet presAssocID="{7B0B3C2E-CCD5-4CC6-B2AB-42554CD5E7A2}" presName="hierChild4" presStyleCnt="0"/>
      <dgm:spPr/>
    </dgm:pt>
    <dgm:pt modelId="{1A0C1696-18B2-4578-A4AA-A4EB31703E80}" type="pres">
      <dgm:prSet presAssocID="{4CF80D56-8C39-4695-92E8-A5719ECF2E9F}" presName="Name37" presStyleLbl="parChTrans1D3" presStyleIdx="2" presStyleCnt="3"/>
      <dgm:spPr/>
    </dgm:pt>
    <dgm:pt modelId="{254075D5-3683-43F1-9416-CD89DB3264CE}" type="pres">
      <dgm:prSet presAssocID="{95F15C15-9254-40DD-9749-043EC68F23EB}" presName="hierRoot2" presStyleCnt="0">
        <dgm:presLayoutVars>
          <dgm:hierBranch val="init"/>
        </dgm:presLayoutVars>
      </dgm:prSet>
      <dgm:spPr/>
    </dgm:pt>
    <dgm:pt modelId="{A7CD422F-E08B-4FB7-B2E6-B792EF885CDD}" type="pres">
      <dgm:prSet presAssocID="{95F15C15-9254-40DD-9749-043EC68F23EB}" presName="rootComposite" presStyleCnt="0"/>
      <dgm:spPr/>
    </dgm:pt>
    <dgm:pt modelId="{431BA92B-9B30-4EEF-99AE-37E1995AE56C}" type="pres">
      <dgm:prSet presAssocID="{95F15C15-9254-40DD-9749-043EC68F23EB}" presName="rootText" presStyleLbl="node3" presStyleIdx="2" presStyleCnt="3">
        <dgm:presLayoutVars>
          <dgm:chPref val="3"/>
        </dgm:presLayoutVars>
      </dgm:prSet>
      <dgm:spPr/>
    </dgm:pt>
    <dgm:pt modelId="{A9DBAD34-E903-420E-ACEF-0DAD74992C32}" type="pres">
      <dgm:prSet presAssocID="{95F15C15-9254-40DD-9749-043EC68F23EB}" presName="rootConnector" presStyleLbl="node3" presStyleIdx="2" presStyleCnt="3"/>
      <dgm:spPr/>
    </dgm:pt>
    <dgm:pt modelId="{1C84878B-F26B-48C7-9380-BC2B6EC5E3BA}" type="pres">
      <dgm:prSet presAssocID="{95F15C15-9254-40DD-9749-043EC68F23EB}" presName="hierChild4" presStyleCnt="0"/>
      <dgm:spPr/>
    </dgm:pt>
    <dgm:pt modelId="{DAA38A03-B2FF-48B9-86FD-FCAB0390EB0D}" type="pres">
      <dgm:prSet presAssocID="{95F15C15-9254-40DD-9749-043EC68F23EB}" presName="hierChild5" presStyleCnt="0"/>
      <dgm:spPr/>
    </dgm:pt>
    <dgm:pt modelId="{C9775697-4BC3-4D7E-8FB8-D39A6EF4D4B6}" type="pres">
      <dgm:prSet presAssocID="{7B0B3C2E-CCD5-4CC6-B2AB-42554CD5E7A2}" presName="hierChild5" presStyleCnt="0"/>
      <dgm:spPr/>
    </dgm:pt>
    <dgm:pt modelId="{6785E987-4B9E-456A-9276-4C472BFF3CFC}" type="pres">
      <dgm:prSet presAssocID="{55055F26-2195-4322-94E1-1E428543BFD2}" presName="hierChild3" presStyleCnt="0"/>
      <dgm:spPr/>
    </dgm:pt>
    <dgm:pt modelId="{26137854-3C71-4E4B-B919-D1996E41CA7B}" type="pres">
      <dgm:prSet presAssocID="{B205814B-ABE6-46DB-9E9A-676CF2C729AD}" presName="Name111" presStyleLbl="parChTrans1D2" presStyleIdx="3" presStyleCnt="4"/>
      <dgm:spPr/>
    </dgm:pt>
    <dgm:pt modelId="{49CE93B2-AB7D-4B9D-AB43-9E4975946CBB}" type="pres">
      <dgm:prSet presAssocID="{B33E9830-C558-4A69-992A-2B7DDEDE33A5}" presName="hierRoot3" presStyleCnt="0">
        <dgm:presLayoutVars>
          <dgm:hierBranch val="init"/>
        </dgm:presLayoutVars>
      </dgm:prSet>
      <dgm:spPr/>
    </dgm:pt>
    <dgm:pt modelId="{C1555AE3-1102-45E1-8438-0B5623A0BBF0}" type="pres">
      <dgm:prSet presAssocID="{B33E9830-C558-4A69-992A-2B7DDEDE33A5}" presName="rootComposite3" presStyleCnt="0"/>
      <dgm:spPr/>
    </dgm:pt>
    <dgm:pt modelId="{356935F6-DEB9-4DA3-AC4D-2156753B4C18}" type="pres">
      <dgm:prSet presAssocID="{B33E9830-C558-4A69-992A-2B7DDEDE33A5}" presName="rootText3" presStyleLbl="asst1" presStyleIdx="0" presStyleCnt="1" custLinFactNeighborX="-38749" custLinFactNeighborY="2981">
        <dgm:presLayoutVars>
          <dgm:chPref val="3"/>
        </dgm:presLayoutVars>
      </dgm:prSet>
      <dgm:spPr/>
    </dgm:pt>
    <dgm:pt modelId="{C4272129-D851-444E-B273-F108304AB85A}" type="pres">
      <dgm:prSet presAssocID="{B33E9830-C558-4A69-992A-2B7DDEDE33A5}" presName="rootConnector3" presStyleLbl="asst1" presStyleIdx="0" presStyleCnt="1"/>
      <dgm:spPr/>
    </dgm:pt>
    <dgm:pt modelId="{44C6673C-69A5-4840-8EDE-7B64CAAE7192}" type="pres">
      <dgm:prSet presAssocID="{B33E9830-C558-4A69-992A-2B7DDEDE33A5}" presName="hierChild6" presStyleCnt="0"/>
      <dgm:spPr/>
    </dgm:pt>
    <dgm:pt modelId="{F004E384-85D5-42AB-9CD8-3DDB053FD2D8}" type="pres">
      <dgm:prSet presAssocID="{B33E9830-C558-4A69-992A-2B7DDEDE33A5}" presName="hierChild7" presStyleCnt="0"/>
      <dgm:spPr/>
    </dgm:pt>
  </dgm:ptLst>
  <dgm:cxnLst>
    <dgm:cxn modelId="{72A5DF03-0722-4638-A955-7002E75260CE}" type="presOf" srcId="{95F15C15-9254-40DD-9749-043EC68F23EB}" destId="{431BA92B-9B30-4EEF-99AE-37E1995AE56C}" srcOrd="0" destOrd="0" presId="urn:microsoft.com/office/officeart/2005/8/layout/orgChart1"/>
    <dgm:cxn modelId="{98238611-87B8-49D6-B47D-618A5455433C}" type="presOf" srcId="{7B0B3C2E-CCD5-4CC6-B2AB-42554CD5E7A2}" destId="{066B7C0A-CD35-4347-8674-23E1C698FC40}" srcOrd="1" destOrd="0" presId="urn:microsoft.com/office/officeart/2005/8/layout/orgChart1"/>
    <dgm:cxn modelId="{63918A13-1A4F-4004-84C2-A32C946CC581}" type="presOf" srcId="{041D0540-F8CA-40F0-9353-68DD23FB733B}" destId="{A440317A-5783-42AF-9F14-988DF5DDB41F}" srcOrd="0" destOrd="0" presId="urn:microsoft.com/office/officeart/2005/8/layout/orgChart1"/>
    <dgm:cxn modelId="{794A0F1B-050B-4E04-96F8-954B65E1F5CB}" type="presOf" srcId="{31BFFFB4-47FB-46BA-90E9-5997C3A8273A}" destId="{E31A89CD-EB51-4455-B12D-26C0FE3386F0}" srcOrd="0" destOrd="0" presId="urn:microsoft.com/office/officeart/2005/8/layout/orgChart1"/>
    <dgm:cxn modelId="{F41DBA26-1997-4C96-B58A-E5FB9FE38AB1}" srcId="{55055F26-2195-4322-94E1-1E428543BFD2}" destId="{B33E9830-C558-4A69-992A-2B7DDEDE33A5}" srcOrd="3" destOrd="0" parTransId="{B205814B-ABE6-46DB-9E9A-676CF2C729AD}" sibTransId="{6A060996-AA1A-4D99-AD50-064632D1CB59}"/>
    <dgm:cxn modelId="{E89A022E-A0FB-4E03-A9C8-EAEF015F9F41}" type="presOf" srcId="{56C47A2B-2BE7-4ACF-A2AA-C83DAE8623C1}" destId="{B30C0A67-6B3C-4777-89EB-9F67682E54E1}" srcOrd="0" destOrd="0" presId="urn:microsoft.com/office/officeart/2005/8/layout/orgChart1"/>
    <dgm:cxn modelId="{BA0B4539-7227-42D4-A83E-D48ACC43C6D3}" srcId="{20F2F30B-49F8-4104-906E-EF9429712BAD}" destId="{55055F26-2195-4322-94E1-1E428543BFD2}" srcOrd="0" destOrd="0" parTransId="{EE28DDE7-E2B5-41BB-B414-DEF90E90001F}" sibTransId="{24E043EA-C2A8-4963-9766-0FCC168069F0}"/>
    <dgm:cxn modelId="{685F1C3C-CE58-4AA2-ADDC-DE3903611EE8}" srcId="{EE33A1EE-AFB9-4EB0-8C83-5A4F533BDE4C}" destId="{081E6752-86FD-4D2E-9BEA-1AA031C5DFAF}" srcOrd="0" destOrd="0" parTransId="{041D0540-F8CA-40F0-9353-68DD23FB733B}" sibTransId="{C985C07C-D8BE-4930-B37A-5D22D651F52B}"/>
    <dgm:cxn modelId="{F60A705D-7886-4B9C-B698-38BCB8212D66}" srcId="{55055F26-2195-4322-94E1-1E428543BFD2}" destId="{7B0B3C2E-CCD5-4CC6-B2AB-42554CD5E7A2}" srcOrd="2" destOrd="0" parTransId="{16457863-1605-4DC9-A314-50A2758200F8}" sibTransId="{20E01297-830E-4C01-A1EE-5ACFF1BC730D}"/>
    <dgm:cxn modelId="{13278C61-2506-4039-867F-B19B44E97512}" type="presOf" srcId="{35BDA8AC-EF62-48B6-8B0F-C4A6CB1334DA}" destId="{3DB8FF98-CBD4-4EB7-ADF2-4F8C1BA04ED5}" srcOrd="0" destOrd="0" presId="urn:microsoft.com/office/officeart/2005/8/layout/orgChart1"/>
    <dgm:cxn modelId="{9AC4A242-4042-4E8E-88AA-09EA9E00EBBF}" type="presOf" srcId="{B33E9830-C558-4A69-992A-2B7DDEDE33A5}" destId="{356935F6-DEB9-4DA3-AC4D-2156753B4C18}" srcOrd="0" destOrd="0" presId="urn:microsoft.com/office/officeart/2005/8/layout/orgChart1"/>
    <dgm:cxn modelId="{C87A4946-0800-4F31-BD16-2D4DAA2FCD71}" type="presOf" srcId="{55055F26-2195-4322-94E1-1E428543BFD2}" destId="{380DFB2F-D450-4B4E-83CE-61F19BC6B8EA}" srcOrd="0" destOrd="0" presId="urn:microsoft.com/office/officeart/2005/8/layout/orgChart1"/>
    <dgm:cxn modelId="{6E87A866-D081-48B1-814C-97C7D307E8CB}" type="presOf" srcId="{081E6752-86FD-4D2E-9BEA-1AA031C5DFAF}" destId="{D1F02F48-E208-4F06-8E76-E0667D8C6297}" srcOrd="0" destOrd="0" presId="urn:microsoft.com/office/officeart/2005/8/layout/orgChart1"/>
    <dgm:cxn modelId="{EFBEAC66-B476-4A27-A61B-29DB8DCD17FC}" type="presOf" srcId="{081E6752-86FD-4D2E-9BEA-1AA031C5DFAF}" destId="{D4AA728C-F868-4201-8AA6-B1B9C40B9FB1}" srcOrd="1" destOrd="0" presId="urn:microsoft.com/office/officeart/2005/8/layout/orgChart1"/>
    <dgm:cxn modelId="{12055A68-30CA-4072-8991-AB9E9FACC7D0}" type="presOf" srcId="{826540B9-3A6E-4983-83B3-CF095A268A2E}" destId="{BEA49AD2-32B8-4261-AF9A-648731AE60A2}" srcOrd="0" destOrd="0" presId="urn:microsoft.com/office/officeart/2005/8/layout/orgChart1"/>
    <dgm:cxn modelId="{5B5D7550-98F5-4A85-BE9E-6D5B7D956852}" type="presOf" srcId="{E8B33CE8-E4C1-49E7-8064-4757C41A52DD}" destId="{D4F7E6E1-7360-4299-A8C0-BC170224971D}" srcOrd="0" destOrd="0" presId="urn:microsoft.com/office/officeart/2005/8/layout/orgChart1"/>
    <dgm:cxn modelId="{C6E39A76-FC33-435B-8E57-463892F38282}" type="presOf" srcId="{95F15C15-9254-40DD-9749-043EC68F23EB}" destId="{A9DBAD34-E903-420E-ACEF-0DAD74992C32}" srcOrd="1" destOrd="0" presId="urn:microsoft.com/office/officeart/2005/8/layout/orgChart1"/>
    <dgm:cxn modelId="{A9DEAC58-E55E-4128-841A-F98E215AB0A6}" srcId="{35BDA8AC-EF62-48B6-8B0F-C4A6CB1334DA}" destId="{E8B33CE8-E4C1-49E7-8064-4757C41A52DD}" srcOrd="0" destOrd="0" parTransId="{826540B9-3A6E-4983-83B3-CF095A268A2E}" sibTransId="{9BD78688-59B7-48A1-9BB6-03AF4058A2BC}"/>
    <dgm:cxn modelId="{E3246B87-5A35-4187-9B3D-251EA027A2A2}" type="presOf" srcId="{EE33A1EE-AFB9-4EB0-8C83-5A4F533BDE4C}" destId="{30EB6EDF-8362-4A01-86DF-76724EF6F7CD}" srcOrd="0" destOrd="0" presId="urn:microsoft.com/office/officeart/2005/8/layout/orgChart1"/>
    <dgm:cxn modelId="{FD44648F-8796-437A-9217-B0EE58A532DF}" type="presOf" srcId="{20F2F30B-49F8-4104-906E-EF9429712BAD}" destId="{09A1ACEF-9B9C-4288-8CEC-14946295B4B5}" srcOrd="0" destOrd="0" presId="urn:microsoft.com/office/officeart/2005/8/layout/orgChart1"/>
    <dgm:cxn modelId="{3D7C3C90-F150-40A1-88BD-3AE6D02CF820}" type="presOf" srcId="{B33E9830-C558-4A69-992A-2B7DDEDE33A5}" destId="{C4272129-D851-444E-B273-F108304AB85A}" srcOrd="1" destOrd="0" presId="urn:microsoft.com/office/officeart/2005/8/layout/orgChart1"/>
    <dgm:cxn modelId="{62A59997-B075-452E-AD2F-DB43F0354E1B}" srcId="{55055F26-2195-4322-94E1-1E428543BFD2}" destId="{EE33A1EE-AFB9-4EB0-8C83-5A4F533BDE4C}" srcOrd="1" destOrd="0" parTransId="{56C47A2B-2BE7-4ACF-A2AA-C83DAE8623C1}" sibTransId="{49826A6A-F6A8-4A2A-A149-EDF28C66AD73}"/>
    <dgm:cxn modelId="{603DBCA1-898C-4089-A836-EDCC2996282B}" type="presOf" srcId="{35BDA8AC-EF62-48B6-8B0F-C4A6CB1334DA}" destId="{3BF7B4D5-7CE1-435D-86FA-2C7EAF92F35B}" srcOrd="1" destOrd="0" presId="urn:microsoft.com/office/officeart/2005/8/layout/orgChart1"/>
    <dgm:cxn modelId="{7421BDA2-08DB-4285-BB31-428A1A203874}" type="presOf" srcId="{E8B33CE8-E4C1-49E7-8064-4757C41A52DD}" destId="{63E6BA6D-3B7F-41ED-A9CF-1C8B5859FE4E}" srcOrd="1" destOrd="0" presId="urn:microsoft.com/office/officeart/2005/8/layout/orgChart1"/>
    <dgm:cxn modelId="{436805AE-0576-464A-A826-961B7F9168EB}" type="presOf" srcId="{55055F26-2195-4322-94E1-1E428543BFD2}" destId="{28932688-87C9-49F7-BB4A-9E257856D84B}" srcOrd="1" destOrd="0" presId="urn:microsoft.com/office/officeart/2005/8/layout/orgChart1"/>
    <dgm:cxn modelId="{5C675FC4-AEA5-4470-85B4-33CB58374505}" type="presOf" srcId="{EE33A1EE-AFB9-4EB0-8C83-5A4F533BDE4C}" destId="{71C18207-503F-46A1-B5F0-57226D153420}" srcOrd="1" destOrd="0" presId="urn:microsoft.com/office/officeart/2005/8/layout/orgChart1"/>
    <dgm:cxn modelId="{7FDE6EC4-E302-4FF2-A6B8-0858E1772676}" type="presOf" srcId="{16457863-1605-4DC9-A314-50A2758200F8}" destId="{7A05326A-A3B9-4A8C-95C0-64DD0D5D4C94}" srcOrd="0" destOrd="0" presId="urn:microsoft.com/office/officeart/2005/8/layout/orgChart1"/>
    <dgm:cxn modelId="{F29E77E4-E45A-4B9C-908B-5D038783A912}" type="presOf" srcId="{7B0B3C2E-CCD5-4CC6-B2AB-42554CD5E7A2}" destId="{F06C6905-B3B7-4571-845B-2CD09C72D85E}" srcOrd="0" destOrd="0" presId="urn:microsoft.com/office/officeart/2005/8/layout/orgChart1"/>
    <dgm:cxn modelId="{67ECA6E5-7C53-4DC4-8171-15941399C02C}" type="presOf" srcId="{4CF80D56-8C39-4695-92E8-A5719ECF2E9F}" destId="{1A0C1696-18B2-4578-A4AA-A4EB31703E80}" srcOrd="0" destOrd="0" presId="urn:microsoft.com/office/officeart/2005/8/layout/orgChart1"/>
    <dgm:cxn modelId="{EF4BA4E6-FF9C-4AA7-8CB0-78AC64DB5C2D}" srcId="{55055F26-2195-4322-94E1-1E428543BFD2}" destId="{35BDA8AC-EF62-48B6-8B0F-C4A6CB1334DA}" srcOrd="0" destOrd="0" parTransId="{31BFFFB4-47FB-46BA-90E9-5997C3A8273A}" sibTransId="{2E2C76D3-B14C-47C3-8175-C892AE6A4148}"/>
    <dgm:cxn modelId="{5184B7F0-7F19-4C55-99F2-FA5E716F79F4}" srcId="{7B0B3C2E-CCD5-4CC6-B2AB-42554CD5E7A2}" destId="{95F15C15-9254-40DD-9749-043EC68F23EB}" srcOrd="0" destOrd="0" parTransId="{4CF80D56-8C39-4695-92E8-A5719ECF2E9F}" sibTransId="{60CFEDCE-149F-442B-BDF6-FDB530C0823D}"/>
    <dgm:cxn modelId="{CD8B03FD-9223-4267-8D4B-41E10F42CBFF}" type="presOf" srcId="{B205814B-ABE6-46DB-9E9A-676CF2C729AD}" destId="{26137854-3C71-4E4B-B919-D1996E41CA7B}" srcOrd="0" destOrd="0" presId="urn:microsoft.com/office/officeart/2005/8/layout/orgChart1"/>
    <dgm:cxn modelId="{48C3BFA5-9905-4479-A395-92F5FB26DFE8}" type="presParOf" srcId="{09A1ACEF-9B9C-4288-8CEC-14946295B4B5}" destId="{C91F154B-4DF6-4E69-BE4B-807460DBA558}" srcOrd="0" destOrd="0" presId="urn:microsoft.com/office/officeart/2005/8/layout/orgChart1"/>
    <dgm:cxn modelId="{DB95B7ED-ECD2-456A-A280-BFCFDB6357D6}" type="presParOf" srcId="{C91F154B-4DF6-4E69-BE4B-807460DBA558}" destId="{F49F4C5F-11E6-4EC6-8D77-415AE62E0AE3}" srcOrd="0" destOrd="0" presId="urn:microsoft.com/office/officeart/2005/8/layout/orgChart1"/>
    <dgm:cxn modelId="{AEDB1E3E-FB3E-4C85-8A1E-81186D53AED3}" type="presParOf" srcId="{F49F4C5F-11E6-4EC6-8D77-415AE62E0AE3}" destId="{380DFB2F-D450-4B4E-83CE-61F19BC6B8EA}" srcOrd="0" destOrd="0" presId="urn:microsoft.com/office/officeart/2005/8/layout/orgChart1"/>
    <dgm:cxn modelId="{191F6EC4-BB40-4B5F-8815-C4EF15CBF4C2}" type="presParOf" srcId="{F49F4C5F-11E6-4EC6-8D77-415AE62E0AE3}" destId="{28932688-87C9-49F7-BB4A-9E257856D84B}" srcOrd="1" destOrd="0" presId="urn:microsoft.com/office/officeart/2005/8/layout/orgChart1"/>
    <dgm:cxn modelId="{C0D6E48F-8131-43A0-9A3A-3487272DE342}" type="presParOf" srcId="{C91F154B-4DF6-4E69-BE4B-807460DBA558}" destId="{7EE0DCAA-D736-44E5-BB58-A6280B9346E0}" srcOrd="1" destOrd="0" presId="urn:microsoft.com/office/officeart/2005/8/layout/orgChart1"/>
    <dgm:cxn modelId="{936B27B2-1438-44B1-B79B-CAF01A194EBA}" type="presParOf" srcId="{7EE0DCAA-D736-44E5-BB58-A6280B9346E0}" destId="{E31A89CD-EB51-4455-B12D-26C0FE3386F0}" srcOrd="0" destOrd="0" presId="urn:microsoft.com/office/officeart/2005/8/layout/orgChart1"/>
    <dgm:cxn modelId="{693D87D8-2DC5-47DA-B190-E35B60B17A24}" type="presParOf" srcId="{7EE0DCAA-D736-44E5-BB58-A6280B9346E0}" destId="{32A29161-84DD-4AD4-98CD-6B84D1E1B0B5}" srcOrd="1" destOrd="0" presId="urn:microsoft.com/office/officeart/2005/8/layout/orgChart1"/>
    <dgm:cxn modelId="{44BD1A8E-6E05-453B-AA8D-92C9BBC40373}" type="presParOf" srcId="{32A29161-84DD-4AD4-98CD-6B84D1E1B0B5}" destId="{DD38E67A-78EF-4C63-8F2D-EEC18A2E7AB1}" srcOrd="0" destOrd="0" presId="urn:microsoft.com/office/officeart/2005/8/layout/orgChart1"/>
    <dgm:cxn modelId="{24064280-1956-4BB9-A011-58BDB7335578}" type="presParOf" srcId="{DD38E67A-78EF-4C63-8F2D-EEC18A2E7AB1}" destId="{3DB8FF98-CBD4-4EB7-ADF2-4F8C1BA04ED5}" srcOrd="0" destOrd="0" presId="urn:microsoft.com/office/officeart/2005/8/layout/orgChart1"/>
    <dgm:cxn modelId="{0B463770-1E93-4AEB-98BB-5C791B08E18A}" type="presParOf" srcId="{DD38E67A-78EF-4C63-8F2D-EEC18A2E7AB1}" destId="{3BF7B4D5-7CE1-435D-86FA-2C7EAF92F35B}" srcOrd="1" destOrd="0" presId="urn:microsoft.com/office/officeart/2005/8/layout/orgChart1"/>
    <dgm:cxn modelId="{38C20121-68CD-4714-B7DC-EA6E11783590}" type="presParOf" srcId="{32A29161-84DD-4AD4-98CD-6B84D1E1B0B5}" destId="{F8FF0AB8-95C2-4B4C-AE7B-088D6FD8718C}" srcOrd="1" destOrd="0" presId="urn:microsoft.com/office/officeart/2005/8/layout/orgChart1"/>
    <dgm:cxn modelId="{62B6CA27-D099-4D21-91AF-0559D696DF82}" type="presParOf" srcId="{F8FF0AB8-95C2-4B4C-AE7B-088D6FD8718C}" destId="{BEA49AD2-32B8-4261-AF9A-648731AE60A2}" srcOrd="0" destOrd="0" presId="urn:microsoft.com/office/officeart/2005/8/layout/orgChart1"/>
    <dgm:cxn modelId="{82ABE129-A8D9-4DC9-8174-E5EFBC3694F8}" type="presParOf" srcId="{F8FF0AB8-95C2-4B4C-AE7B-088D6FD8718C}" destId="{A34E3B5A-3F48-4E6B-B70A-C42ACC7B03D8}" srcOrd="1" destOrd="0" presId="urn:microsoft.com/office/officeart/2005/8/layout/orgChart1"/>
    <dgm:cxn modelId="{7FE110DB-CFD0-4243-AE44-A43C6FB03729}" type="presParOf" srcId="{A34E3B5A-3F48-4E6B-B70A-C42ACC7B03D8}" destId="{E0103E12-4224-4D39-9BBB-D6A190EF9440}" srcOrd="0" destOrd="0" presId="urn:microsoft.com/office/officeart/2005/8/layout/orgChart1"/>
    <dgm:cxn modelId="{CBF5C549-B88C-4371-8F97-B1CD50496BB8}" type="presParOf" srcId="{E0103E12-4224-4D39-9BBB-D6A190EF9440}" destId="{D4F7E6E1-7360-4299-A8C0-BC170224971D}" srcOrd="0" destOrd="0" presId="urn:microsoft.com/office/officeart/2005/8/layout/orgChart1"/>
    <dgm:cxn modelId="{5B6F92DF-926F-42BB-A656-66E42C8B8EDD}" type="presParOf" srcId="{E0103E12-4224-4D39-9BBB-D6A190EF9440}" destId="{63E6BA6D-3B7F-41ED-A9CF-1C8B5859FE4E}" srcOrd="1" destOrd="0" presId="urn:microsoft.com/office/officeart/2005/8/layout/orgChart1"/>
    <dgm:cxn modelId="{B7EACFCB-40E0-413E-B8A7-A2257558F3FC}" type="presParOf" srcId="{A34E3B5A-3F48-4E6B-B70A-C42ACC7B03D8}" destId="{EA842F05-8049-4E06-9A95-CD49143C8FC9}" srcOrd="1" destOrd="0" presId="urn:microsoft.com/office/officeart/2005/8/layout/orgChart1"/>
    <dgm:cxn modelId="{1FD6C80F-521D-4C01-9C0D-16E4894AFC80}" type="presParOf" srcId="{A34E3B5A-3F48-4E6B-B70A-C42ACC7B03D8}" destId="{173DB4D9-DCE4-4B88-B1AA-B9C49C0610A4}" srcOrd="2" destOrd="0" presId="urn:microsoft.com/office/officeart/2005/8/layout/orgChart1"/>
    <dgm:cxn modelId="{B345E8FC-F13F-4254-B8BB-A3A8037A9012}" type="presParOf" srcId="{32A29161-84DD-4AD4-98CD-6B84D1E1B0B5}" destId="{C59748D7-1676-405C-B773-8BE701AAE27D}" srcOrd="2" destOrd="0" presId="urn:microsoft.com/office/officeart/2005/8/layout/orgChart1"/>
    <dgm:cxn modelId="{8A858605-CCCA-4D63-9DF1-767D25F6A667}" type="presParOf" srcId="{7EE0DCAA-D736-44E5-BB58-A6280B9346E0}" destId="{B30C0A67-6B3C-4777-89EB-9F67682E54E1}" srcOrd="2" destOrd="0" presId="urn:microsoft.com/office/officeart/2005/8/layout/orgChart1"/>
    <dgm:cxn modelId="{CDE90EC0-5A04-45B6-9378-EAC10B007F90}" type="presParOf" srcId="{7EE0DCAA-D736-44E5-BB58-A6280B9346E0}" destId="{BA384F81-3014-4B80-8F32-AB438BE2624B}" srcOrd="3" destOrd="0" presId="urn:microsoft.com/office/officeart/2005/8/layout/orgChart1"/>
    <dgm:cxn modelId="{0CA29751-44BB-4999-A17D-225235FB35EB}" type="presParOf" srcId="{BA384F81-3014-4B80-8F32-AB438BE2624B}" destId="{5F43EBAE-BB22-465C-B527-FA2AB82E6B94}" srcOrd="0" destOrd="0" presId="urn:microsoft.com/office/officeart/2005/8/layout/orgChart1"/>
    <dgm:cxn modelId="{7BF7FCC6-B59B-47EB-BABF-BD24E4A4B75D}" type="presParOf" srcId="{5F43EBAE-BB22-465C-B527-FA2AB82E6B94}" destId="{30EB6EDF-8362-4A01-86DF-76724EF6F7CD}" srcOrd="0" destOrd="0" presId="urn:microsoft.com/office/officeart/2005/8/layout/orgChart1"/>
    <dgm:cxn modelId="{8114E8B2-5E65-4C66-AA83-CC8AC8C1F3C5}" type="presParOf" srcId="{5F43EBAE-BB22-465C-B527-FA2AB82E6B94}" destId="{71C18207-503F-46A1-B5F0-57226D153420}" srcOrd="1" destOrd="0" presId="urn:microsoft.com/office/officeart/2005/8/layout/orgChart1"/>
    <dgm:cxn modelId="{53EF238D-170B-4912-B92E-FF23AF67778D}" type="presParOf" srcId="{BA384F81-3014-4B80-8F32-AB438BE2624B}" destId="{A415776A-E7D4-48E3-B8C5-17A0A6A77493}" srcOrd="1" destOrd="0" presId="urn:microsoft.com/office/officeart/2005/8/layout/orgChart1"/>
    <dgm:cxn modelId="{7D016900-8C8F-4FD0-AA7C-11BAF62CC78F}" type="presParOf" srcId="{A415776A-E7D4-48E3-B8C5-17A0A6A77493}" destId="{A440317A-5783-42AF-9F14-988DF5DDB41F}" srcOrd="0" destOrd="0" presId="urn:microsoft.com/office/officeart/2005/8/layout/orgChart1"/>
    <dgm:cxn modelId="{EF7C5859-D222-4236-8ADB-1D6277DCFA78}" type="presParOf" srcId="{A415776A-E7D4-48E3-B8C5-17A0A6A77493}" destId="{DF77DA06-6AB2-4DC5-9847-24F12E1CA061}" srcOrd="1" destOrd="0" presId="urn:microsoft.com/office/officeart/2005/8/layout/orgChart1"/>
    <dgm:cxn modelId="{08467E07-477F-4E4C-A201-D87F624CEA6D}" type="presParOf" srcId="{DF77DA06-6AB2-4DC5-9847-24F12E1CA061}" destId="{E8F0DE3C-7139-4D24-A4B1-34DBB4DD3E25}" srcOrd="0" destOrd="0" presId="urn:microsoft.com/office/officeart/2005/8/layout/orgChart1"/>
    <dgm:cxn modelId="{071B7411-5A0D-4826-871C-672435C6EA50}" type="presParOf" srcId="{E8F0DE3C-7139-4D24-A4B1-34DBB4DD3E25}" destId="{D1F02F48-E208-4F06-8E76-E0667D8C6297}" srcOrd="0" destOrd="0" presId="urn:microsoft.com/office/officeart/2005/8/layout/orgChart1"/>
    <dgm:cxn modelId="{42CB6DA3-9ECE-48A4-8CDD-50887156FC90}" type="presParOf" srcId="{E8F0DE3C-7139-4D24-A4B1-34DBB4DD3E25}" destId="{D4AA728C-F868-4201-8AA6-B1B9C40B9FB1}" srcOrd="1" destOrd="0" presId="urn:microsoft.com/office/officeart/2005/8/layout/orgChart1"/>
    <dgm:cxn modelId="{1A2C7865-F043-40D7-98D0-A69F53D4A73F}" type="presParOf" srcId="{DF77DA06-6AB2-4DC5-9847-24F12E1CA061}" destId="{754D16E4-22D7-42FE-A5DD-C39BEC98B2C5}" srcOrd="1" destOrd="0" presId="urn:microsoft.com/office/officeart/2005/8/layout/orgChart1"/>
    <dgm:cxn modelId="{675E67F9-7CC9-4EA4-B67E-AC06F5DBC919}" type="presParOf" srcId="{DF77DA06-6AB2-4DC5-9847-24F12E1CA061}" destId="{337D5A8F-B6E6-4729-8FE2-E4AD57F7B0BA}" srcOrd="2" destOrd="0" presId="urn:microsoft.com/office/officeart/2005/8/layout/orgChart1"/>
    <dgm:cxn modelId="{7D073473-77E9-44CC-9A6F-ACC849F52B85}" type="presParOf" srcId="{BA384F81-3014-4B80-8F32-AB438BE2624B}" destId="{A933322D-0583-4615-BA31-2A11E13CEE2E}" srcOrd="2" destOrd="0" presId="urn:microsoft.com/office/officeart/2005/8/layout/orgChart1"/>
    <dgm:cxn modelId="{6B75C8CE-2B1E-4561-AD77-5FB69FE7E9D7}" type="presParOf" srcId="{7EE0DCAA-D736-44E5-BB58-A6280B9346E0}" destId="{7A05326A-A3B9-4A8C-95C0-64DD0D5D4C94}" srcOrd="4" destOrd="0" presId="urn:microsoft.com/office/officeart/2005/8/layout/orgChart1"/>
    <dgm:cxn modelId="{906443C9-1EB5-4C85-A9AC-A8EF6687FFAF}" type="presParOf" srcId="{7EE0DCAA-D736-44E5-BB58-A6280B9346E0}" destId="{BC577816-B77F-4ECA-9B97-2A8E5BF10BD2}" srcOrd="5" destOrd="0" presId="urn:microsoft.com/office/officeart/2005/8/layout/orgChart1"/>
    <dgm:cxn modelId="{D4870C30-12D3-4B09-B13C-D7616F1C4F94}" type="presParOf" srcId="{BC577816-B77F-4ECA-9B97-2A8E5BF10BD2}" destId="{860882C9-DFC8-466C-AFC7-3C5BE11770B3}" srcOrd="0" destOrd="0" presId="urn:microsoft.com/office/officeart/2005/8/layout/orgChart1"/>
    <dgm:cxn modelId="{3321F331-D176-4309-A6B2-448BC6A06895}" type="presParOf" srcId="{860882C9-DFC8-466C-AFC7-3C5BE11770B3}" destId="{F06C6905-B3B7-4571-845B-2CD09C72D85E}" srcOrd="0" destOrd="0" presId="urn:microsoft.com/office/officeart/2005/8/layout/orgChart1"/>
    <dgm:cxn modelId="{2BA264F9-B735-4BBE-B8B0-038A2905C036}" type="presParOf" srcId="{860882C9-DFC8-466C-AFC7-3C5BE11770B3}" destId="{066B7C0A-CD35-4347-8674-23E1C698FC40}" srcOrd="1" destOrd="0" presId="urn:microsoft.com/office/officeart/2005/8/layout/orgChart1"/>
    <dgm:cxn modelId="{7B6831FF-FBD7-4A15-BB09-B304BA7C35F1}" type="presParOf" srcId="{BC577816-B77F-4ECA-9B97-2A8E5BF10BD2}" destId="{5131B090-CC4E-421A-9116-4478B9987E11}" srcOrd="1" destOrd="0" presId="urn:microsoft.com/office/officeart/2005/8/layout/orgChart1"/>
    <dgm:cxn modelId="{EF3CB14F-0AE9-4B61-B704-5985AD606D3A}" type="presParOf" srcId="{5131B090-CC4E-421A-9116-4478B9987E11}" destId="{1A0C1696-18B2-4578-A4AA-A4EB31703E80}" srcOrd="0" destOrd="0" presId="urn:microsoft.com/office/officeart/2005/8/layout/orgChart1"/>
    <dgm:cxn modelId="{DD2C8298-CBC0-46D3-838F-0D8AC7DF6FE1}" type="presParOf" srcId="{5131B090-CC4E-421A-9116-4478B9987E11}" destId="{254075D5-3683-43F1-9416-CD89DB3264CE}" srcOrd="1" destOrd="0" presId="urn:microsoft.com/office/officeart/2005/8/layout/orgChart1"/>
    <dgm:cxn modelId="{2D41CED7-2F4D-4EA9-A285-6DF25C39DEF9}" type="presParOf" srcId="{254075D5-3683-43F1-9416-CD89DB3264CE}" destId="{A7CD422F-E08B-4FB7-B2E6-B792EF885CDD}" srcOrd="0" destOrd="0" presId="urn:microsoft.com/office/officeart/2005/8/layout/orgChart1"/>
    <dgm:cxn modelId="{31D51EA7-68B7-473C-A1C1-D89EDDE85B9D}" type="presParOf" srcId="{A7CD422F-E08B-4FB7-B2E6-B792EF885CDD}" destId="{431BA92B-9B30-4EEF-99AE-37E1995AE56C}" srcOrd="0" destOrd="0" presId="urn:microsoft.com/office/officeart/2005/8/layout/orgChart1"/>
    <dgm:cxn modelId="{97255380-3DB0-4DF8-BF0E-CE3C5DA27000}" type="presParOf" srcId="{A7CD422F-E08B-4FB7-B2E6-B792EF885CDD}" destId="{A9DBAD34-E903-420E-ACEF-0DAD74992C32}" srcOrd="1" destOrd="0" presId="urn:microsoft.com/office/officeart/2005/8/layout/orgChart1"/>
    <dgm:cxn modelId="{9AC2CA24-9149-4F83-9A9D-E8BA7A98806D}" type="presParOf" srcId="{254075D5-3683-43F1-9416-CD89DB3264CE}" destId="{1C84878B-F26B-48C7-9380-BC2B6EC5E3BA}" srcOrd="1" destOrd="0" presId="urn:microsoft.com/office/officeart/2005/8/layout/orgChart1"/>
    <dgm:cxn modelId="{D3534F01-9CE2-499D-842B-E3D6494E3782}" type="presParOf" srcId="{254075D5-3683-43F1-9416-CD89DB3264CE}" destId="{DAA38A03-B2FF-48B9-86FD-FCAB0390EB0D}" srcOrd="2" destOrd="0" presId="urn:microsoft.com/office/officeart/2005/8/layout/orgChart1"/>
    <dgm:cxn modelId="{C99C9640-C094-4C31-91D7-A3BECB78B1CD}" type="presParOf" srcId="{BC577816-B77F-4ECA-9B97-2A8E5BF10BD2}" destId="{C9775697-4BC3-4D7E-8FB8-D39A6EF4D4B6}" srcOrd="2" destOrd="0" presId="urn:microsoft.com/office/officeart/2005/8/layout/orgChart1"/>
    <dgm:cxn modelId="{0FCB1283-1B9E-4648-B4A5-51367FF0DF11}" type="presParOf" srcId="{C91F154B-4DF6-4E69-BE4B-807460DBA558}" destId="{6785E987-4B9E-456A-9276-4C472BFF3CFC}" srcOrd="2" destOrd="0" presId="urn:microsoft.com/office/officeart/2005/8/layout/orgChart1"/>
    <dgm:cxn modelId="{09E618F1-A860-4209-B2D7-4CEF521070B7}" type="presParOf" srcId="{6785E987-4B9E-456A-9276-4C472BFF3CFC}" destId="{26137854-3C71-4E4B-B919-D1996E41CA7B}" srcOrd="0" destOrd="0" presId="urn:microsoft.com/office/officeart/2005/8/layout/orgChart1"/>
    <dgm:cxn modelId="{3EE43EFF-8188-4454-B340-CA6A0E38A1B2}" type="presParOf" srcId="{6785E987-4B9E-456A-9276-4C472BFF3CFC}" destId="{49CE93B2-AB7D-4B9D-AB43-9E4975946CBB}" srcOrd="1" destOrd="0" presId="urn:microsoft.com/office/officeart/2005/8/layout/orgChart1"/>
    <dgm:cxn modelId="{8E6273C2-1152-482B-8E47-928D9B8F802F}" type="presParOf" srcId="{49CE93B2-AB7D-4B9D-AB43-9E4975946CBB}" destId="{C1555AE3-1102-45E1-8438-0B5623A0BBF0}" srcOrd="0" destOrd="0" presId="urn:microsoft.com/office/officeart/2005/8/layout/orgChart1"/>
    <dgm:cxn modelId="{DDA6A0DF-CE44-4370-8124-C41CAC6EA557}" type="presParOf" srcId="{C1555AE3-1102-45E1-8438-0B5623A0BBF0}" destId="{356935F6-DEB9-4DA3-AC4D-2156753B4C18}" srcOrd="0" destOrd="0" presId="urn:microsoft.com/office/officeart/2005/8/layout/orgChart1"/>
    <dgm:cxn modelId="{03B84E79-BA92-4109-8D3C-B06AFA8A0D3E}" type="presParOf" srcId="{C1555AE3-1102-45E1-8438-0B5623A0BBF0}" destId="{C4272129-D851-444E-B273-F108304AB85A}" srcOrd="1" destOrd="0" presId="urn:microsoft.com/office/officeart/2005/8/layout/orgChart1"/>
    <dgm:cxn modelId="{78040DFA-F86A-45B4-BA20-E56C5AD150B8}" type="presParOf" srcId="{49CE93B2-AB7D-4B9D-AB43-9E4975946CBB}" destId="{44C6673C-69A5-4840-8EDE-7B64CAAE7192}" srcOrd="1" destOrd="0" presId="urn:microsoft.com/office/officeart/2005/8/layout/orgChart1"/>
    <dgm:cxn modelId="{A2DA1907-0F75-46C2-BC09-5E1D2620FB96}" type="presParOf" srcId="{49CE93B2-AB7D-4B9D-AB43-9E4975946CBB}" destId="{F004E384-85D5-42AB-9CD8-3DDB053FD2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4E8D5-0F9A-445C-BC6B-0AB2DA37AD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08DAE-ED4B-41CE-8F49-351ADD49E2EF}">
      <dgm:prSet phldrT="[Text]"/>
      <dgm:spPr/>
      <dgm:t>
        <a:bodyPr/>
        <a:lstStyle/>
        <a:p>
          <a:r>
            <a:rPr lang="en-US" dirty="0"/>
            <a:t>Written ‘digital’ report/essay</a:t>
          </a:r>
        </a:p>
        <a:p>
          <a:r>
            <a:rPr lang="en-US" dirty="0"/>
            <a:t>2,500 words</a:t>
          </a:r>
        </a:p>
      </dgm:t>
    </dgm:pt>
    <dgm:pt modelId="{D646F9EF-75EE-4015-BD66-A04504C9DC98}" type="parTrans" cxnId="{8645A860-5CAC-40FC-8E62-F954CF5FD66A}">
      <dgm:prSet/>
      <dgm:spPr/>
      <dgm:t>
        <a:bodyPr/>
        <a:lstStyle/>
        <a:p>
          <a:endParaRPr lang="en-US"/>
        </a:p>
      </dgm:t>
    </dgm:pt>
    <dgm:pt modelId="{818E0014-B7EE-4395-AA40-A4F74173A6F9}" type="sibTrans" cxnId="{8645A860-5CAC-40FC-8E62-F954CF5FD66A}">
      <dgm:prSet/>
      <dgm:spPr/>
      <dgm:t>
        <a:bodyPr/>
        <a:lstStyle/>
        <a:p>
          <a:endParaRPr lang="en-US"/>
        </a:p>
      </dgm:t>
    </dgm:pt>
    <dgm:pt modelId="{0A94F6E6-45F8-4306-9D1E-828F1EBEEFCB}">
      <dgm:prSet phldrT="[Text]"/>
      <dgm:spPr/>
      <dgm:t>
        <a:bodyPr/>
        <a:lstStyle/>
        <a:p>
          <a:r>
            <a:rPr lang="en-US" dirty="0"/>
            <a:t>Recorded Presentation</a:t>
          </a:r>
        </a:p>
        <a:p>
          <a:r>
            <a:rPr lang="en-US" dirty="0"/>
            <a:t>8 slides/15 </a:t>
          </a:r>
          <a:r>
            <a:rPr lang="en-US" dirty="0" err="1"/>
            <a:t>mins</a:t>
          </a:r>
          <a:r>
            <a:rPr lang="en-US" dirty="0"/>
            <a:t> voiceover</a:t>
          </a:r>
        </a:p>
      </dgm:t>
    </dgm:pt>
    <dgm:pt modelId="{0B108A4D-51C3-42EC-A89A-7A756D9E36F2}" type="parTrans" cxnId="{C728B922-7D0A-495D-9BE3-6E054D5D2007}">
      <dgm:prSet/>
      <dgm:spPr/>
      <dgm:t>
        <a:bodyPr/>
        <a:lstStyle/>
        <a:p>
          <a:endParaRPr lang="en-US"/>
        </a:p>
      </dgm:t>
    </dgm:pt>
    <dgm:pt modelId="{A0689ABD-EA21-4D6D-A556-BECA09DE7D1A}" type="sibTrans" cxnId="{C728B922-7D0A-495D-9BE3-6E054D5D2007}">
      <dgm:prSet/>
      <dgm:spPr/>
      <dgm:t>
        <a:bodyPr/>
        <a:lstStyle/>
        <a:p>
          <a:endParaRPr lang="en-US"/>
        </a:p>
      </dgm:t>
    </dgm:pt>
    <dgm:pt modelId="{977F48F8-72B6-48E6-92EE-C45CBB631C00}">
      <dgm:prSet phldrT="[Text]"/>
      <dgm:spPr/>
      <dgm:t>
        <a:bodyPr/>
        <a:lstStyle/>
        <a:p>
          <a:r>
            <a:rPr lang="en-US" dirty="0"/>
            <a:t>Podcast &amp; script</a:t>
          </a:r>
        </a:p>
        <a:p>
          <a:r>
            <a:rPr lang="en-US" dirty="0"/>
            <a:t>15 </a:t>
          </a:r>
          <a:r>
            <a:rPr lang="en-US" dirty="0" err="1"/>
            <a:t>mins</a:t>
          </a:r>
          <a:endParaRPr lang="en-US" dirty="0"/>
        </a:p>
      </dgm:t>
    </dgm:pt>
    <dgm:pt modelId="{3A08403D-758F-488D-91AF-E792245CCD74}" type="parTrans" cxnId="{9686902D-8C66-47BD-99D5-080E57866E5D}">
      <dgm:prSet/>
      <dgm:spPr/>
      <dgm:t>
        <a:bodyPr/>
        <a:lstStyle/>
        <a:p>
          <a:endParaRPr lang="en-US"/>
        </a:p>
      </dgm:t>
    </dgm:pt>
    <dgm:pt modelId="{2CA6FBEF-09BA-4DCF-B7CE-CA14A08E5633}" type="sibTrans" cxnId="{9686902D-8C66-47BD-99D5-080E57866E5D}">
      <dgm:prSet/>
      <dgm:spPr/>
      <dgm:t>
        <a:bodyPr/>
        <a:lstStyle/>
        <a:p>
          <a:endParaRPr lang="en-US"/>
        </a:p>
      </dgm:t>
    </dgm:pt>
    <dgm:pt modelId="{3E6A865A-7FDF-4829-85F2-63A9C75FBD15}">
      <dgm:prSet phldrT="[Text]"/>
      <dgm:spPr/>
      <dgm:t>
        <a:bodyPr/>
        <a:lstStyle/>
        <a:p>
          <a:r>
            <a:rPr lang="en-US" dirty="0"/>
            <a:t>Video &amp; script</a:t>
          </a:r>
        </a:p>
        <a:p>
          <a:r>
            <a:rPr lang="en-US" dirty="0"/>
            <a:t>15 </a:t>
          </a:r>
          <a:r>
            <a:rPr lang="en-US" dirty="0" err="1"/>
            <a:t>mins</a:t>
          </a:r>
          <a:endParaRPr lang="en-US" dirty="0"/>
        </a:p>
      </dgm:t>
    </dgm:pt>
    <dgm:pt modelId="{B988A0BA-8F44-4792-8106-7F452915D216}" type="parTrans" cxnId="{FED8CC1E-BAE9-462D-9323-BE368AF8855B}">
      <dgm:prSet/>
      <dgm:spPr/>
      <dgm:t>
        <a:bodyPr/>
        <a:lstStyle/>
        <a:p>
          <a:endParaRPr lang="en-US"/>
        </a:p>
      </dgm:t>
    </dgm:pt>
    <dgm:pt modelId="{FD81CF58-EF75-42FB-BF72-64147D0A58CF}" type="sibTrans" cxnId="{FED8CC1E-BAE9-462D-9323-BE368AF8855B}">
      <dgm:prSet/>
      <dgm:spPr/>
      <dgm:t>
        <a:bodyPr/>
        <a:lstStyle/>
        <a:p>
          <a:endParaRPr lang="en-US"/>
        </a:p>
      </dgm:t>
    </dgm:pt>
    <dgm:pt modelId="{DCFEC9C4-0ADC-4E92-A9F8-423B4919275D}">
      <dgm:prSet phldrT="[Text]"/>
      <dgm:spPr/>
      <dgm:t>
        <a:bodyPr/>
        <a:lstStyle/>
        <a:p>
          <a:r>
            <a:rPr lang="en-US" dirty="0"/>
            <a:t>Poster</a:t>
          </a:r>
        </a:p>
        <a:p>
          <a:r>
            <a:rPr lang="en-US" dirty="0"/>
            <a:t>A1</a:t>
          </a:r>
        </a:p>
      </dgm:t>
    </dgm:pt>
    <dgm:pt modelId="{456BDF3C-9116-4B05-8797-F48839858D24}" type="parTrans" cxnId="{5C42EDFA-C6B4-4D97-9229-2E1E1E8C30E3}">
      <dgm:prSet/>
      <dgm:spPr/>
      <dgm:t>
        <a:bodyPr/>
        <a:lstStyle/>
        <a:p>
          <a:endParaRPr lang="en-US"/>
        </a:p>
      </dgm:t>
    </dgm:pt>
    <dgm:pt modelId="{848AB76D-49CC-4915-8C21-CEE3E1C06FED}" type="sibTrans" cxnId="{5C42EDFA-C6B4-4D97-9229-2E1E1E8C30E3}">
      <dgm:prSet/>
      <dgm:spPr/>
      <dgm:t>
        <a:bodyPr/>
        <a:lstStyle/>
        <a:p>
          <a:endParaRPr lang="en-US"/>
        </a:p>
      </dgm:t>
    </dgm:pt>
    <dgm:pt modelId="{F98A09E4-FF80-4CDC-8446-F9C84CB3B5C5}" type="pres">
      <dgm:prSet presAssocID="{0BA4E8D5-0F9A-445C-BC6B-0AB2DA37AD21}" presName="diagram" presStyleCnt="0">
        <dgm:presLayoutVars>
          <dgm:dir/>
          <dgm:resizeHandles val="exact"/>
        </dgm:presLayoutVars>
      </dgm:prSet>
      <dgm:spPr/>
    </dgm:pt>
    <dgm:pt modelId="{8D152306-6785-4D79-8654-3FC1F457DD1A}" type="pres">
      <dgm:prSet presAssocID="{9C008DAE-ED4B-41CE-8F49-351ADD49E2EF}" presName="node" presStyleLbl="node1" presStyleIdx="0" presStyleCnt="5">
        <dgm:presLayoutVars>
          <dgm:bulletEnabled val="1"/>
        </dgm:presLayoutVars>
      </dgm:prSet>
      <dgm:spPr/>
    </dgm:pt>
    <dgm:pt modelId="{DC242D83-DFB9-47DD-A87B-AB9F537FF2A1}" type="pres">
      <dgm:prSet presAssocID="{818E0014-B7EE-4395-AA40-A4F74173A6F9}" presName="sibTrans" presStyleCnt="0"/>
      <dgm:spPr/>
    </dgm:pt>
    <dgm:pt modelId="{5AC75838-D92B-406D-8618-E50994F21E6A}" type="pres">
      <dgm:prSet presAssocID="{0A94F6E6-45F8-4306-9D1E-828F1EBEEFCB}" presName="node" presStyleLbl="node1" presStyleIdx="1" presStyleCnt="5">
        <dgm:presLayoutVars>
          <dgm:bulletEnabled val="1"/>
        </dgm:presLayoutVars>
      </dgm:prSet>
      <dgm:spPr/>
    </dgm:pt>
    <dgm:pt modelId="{A5C5E04F-2BC7-440D-9B94-B1F32417F468}" type="pres">
      <dgm:prSet presAssocID="{A0689ABD-EA21-4D6D-A556-BECA09DE7D1A}" presName="sibTrans" presStyleCnt="0"/>
      <dgm:spPr/>
    </dgm:pt>
    <dgm:pt modelId="{E7247EEE-7F22-4BFC-95FA-B57D415FB990}" type="pres">
      <dgm:prSet presAssocID="{977F48F8-72B6-48E6-92EE-C45CBB631C00}" presName="node" presStyleLbl="node1" presStyleIdx="2" presStyleCnt="5">
        <dgm:presLayoutVars>
          <dgm:bulletEnabled val="1"/>
        </dgm:presLayoutVars>
      </dgm:prSet>
      <dgm:spPr/>
    </dgm:pt>
    <dgm:pt modelId="{4ED0F502-C678-470F-A26A-238885638217}" type="pres">
      <dgm:prSet presAssocID="{2CA6FBEF-09BA-4DCF-B7CE-CA14A08E5633}" presName="sibTrans" presStyleCnt="0"/>
      <dgm:spPr/>
    </dgm:pt>
    <dgm:pt modelId="{7043AD32-5753-42CE-8886-757CD455522D}" type="pres">
      <dgm:prSet presAssocID="{3E6A865A-7FDF-4829-85F2-63A9C75FBD15}" presName="node" presStyleLbl="node1" presStyleIdx="3" presStyleCnt="5">
        <dgm:presLayoutVars>
          <dgm:bulletEnabled val="1"/>
        </dgm:presLayoutVars>
      </dgm:prSet>
      <dgm:spPr/>
    </dgm:pt>
    <dgm:pt modelId="{0817F264-7423-4B91-BAF0-BF93E4F07EAC}" type="pres">
      <dgm:prSet presAssocID="{FD81CF58-EF75-42FB-BF72-64147D0A58CF}" presName="sibTrans" presStyleCnt="0"/>
      <dgm:spPr/>
    </dgm:pt>
    <dgm:pt modelId="{2389BD36-0952-45A0-9761-70163B15959E}" type="pres">
      <dgm:prSet presAssocID="{DCFEC9C4-0ADC-4E92-A9F8-423B4919275D}" presName="node" presStyleLbl="node1" presStyleIdx="4" presStyleCnt="5">
        <dgm:presLayoutVars>
          <dgm:bulletEnabled val="1"/>
        </dgm:presLayoutVars>
      </dgm:prSet>
      <dgm:spPr/>
    </dgm:pt>
  </dgm:ptLst>
  <dgm:cxnLst>
    <dgm:cxn modelId="{FED8CC1E-BAE9-462D-9323-BE368AF8855B}" srcId="{0BA4E8D5-0F9A-445C-BC6B-0AB2DA37AD21}" destId="{3E6A865A-7FDF-4829-85F2-63A9C75FBD15}" srcOrd="3" destOrd="0" parTransId="{B988A0BA-8F44-4792-8106-7F452915D216}" sibTransId="{FD81CF58-EF75-42FB-BF72-64147D0A58CF}"/>
    <dgm:cxn modelId="{C728B922-7D0A-495D-9BE3-6E054D5D2007}" srcId="{0BA4E8D5-0F9A-445C-BC6B-0AB2DA37AD21}" destId="{0A94F6E6-45F8-4306-9D1E-828F1EBEEFCB}" srcOrd="1" destOrd="0" parTransId="{0B108A4D-51C3-42EC-A89A-7A756D9E36F2}" sibTransId="{A0689ABD-EA21-4D6D-A556-BECA09DE7D1A}"/>
    <dgm:cxn modelId="{61F9BE2A-B9EB-4D38-AF45-270C7DFE9F46}" type="presOf" srcId="{977F48F8-72B6-48E6-92EE-C45CBB631C00}" destId="{E7247EEE-7F22-4BFC-95FA-B57D415FB990}" srcOrd="0" destOrd="0" presId="urn:microsoft.com/office/officeart/2005/8/layout/default"/>
    <dgm:cxn modelId="{9686902D-8C66-47BD-99D5-080E57866E5D}" srcId="{0BA4E8D5-0F9A-445C-BC6B-0AB2DA37AD21}" destId="{977F48F8-72B6-48E6-92EE-C45CBB631C00}" srcOrd="2" destOrd="0" parTransId="{3A08403D-758F-488D-91AF-E792245CCD74}" sibTransId="{2CA6FBEF-09BA-4DCF-B7CE-CA14A08E5633}"/>
    <dgm:cxn modelId="{8645A860-5CAC-40FC-8E62-F954CF5FD66A}" srcId="{0BA4E8D5-0F9A-445C-BC6B-0AB2DA37AD21}" destId="{9C008DAE-ED4B-41CE-8F49-351ADD49E2EF}" srcOrd="0" destOrd="0" parTransId="{D646F9EF-75EE-4015-BD66-A04504C9DC98}" sibTransId="{818E0014-B7EE-4395-AA40-A4F74173A6F9}"/>
    <dgm:cxn modelId="{A10B1B48-E4BD-4E69-86F7-DDAA39186842}" type="presOf" srcId="{3E6A865A-7FDF-4829-85F2-63A9C75FBD15}" destId="{7043AD32-5753-42CE-8886-757CD455522D}" srcOrd="0" destOrd="0" presId="urn:microsoft.com/office/officeart/2005/8/layout/default"/>
    <dgm:cxn modelId="{6D3F8969-6F26-4576-82E9-AA3148131151}" type="presOf" srcId="{DCFEC9C4-0ADC-4E92-A9F8-423B4919275D}" destId="{2389BD36-0952-45A0-9761-70163B15959E}" srcOrd="0" destOrd="0" presId="urn:microsoft.com/office/officeart/2005/8/layout/default"/>
    <dgm:cxn modelId="{97E8579C-BE72-4B04-A093-F6AF3A15E6E8}" type="presOf" srcId="{0A94F6E6-45F8-4306-9D1E-828F1EBEEFCB}" destId="{5AC75838-D92B-406D-8618-E50994F21E6A}" srcOrd="0" destOrd="0" presId="urn:microsoft.com/office/officeart/2005/8/layout/default"/>
    <dgm:cxn modelId="{4FA7E1B8-7B8D-4074-B026-95D1937919E6}" type="presOf" srcId="{9C008DAE-ED4B-41CE-8F49-351ADD49E2EF}" destId="{8D152306-6785-4D79-8654-3FC1F457DD1A}" srcOrd="0" destOrd="0" presId="urn:microsoft.com/office/officeart/2005/8/layout/default"/>
    <dgm:cxn modelId="{A9815FE8-D10D-415A-AE81-2767FA0BD22F}" type="presOf" srcId="{0BA4E8D5-0F9A-445C-BC6B-0AB2DA37AD21}" destId="{F98A09E4-FF80-4CDC-8446-F9C84CB3B5C5}" srcOrd="0" destOrd="0" presId="urn:microsoft.com/office/officeart/2005/8/layout/default"/>
    <dgm:cxn modelId="{5C42EDFA-C6B4-4D97-9229-2E1E1E8C30E3}" srcId="{0BA4E8D5-0F9A-445C-BC6B-0AB2DA37AD21}" destId="{DCFEC9C4-0ADC-4E92-A9F8-423B4919275D}" srcOrd="4" destOrd="0" parTransId="{456BDF3C-9116-4B05-8797-F48839858D24}" sibTransId="{848AB76D-49CC-4915-8C21-CEE3E1C06FED}"/>
    <dgm:cxn modelId="{60A305CF-51DA-4D28-B1D9-68CF4BFAE1C9}" type="presParOf" srcId="{F98A09E4-FF80-4CDC-8446-F9C84CB3B5C5}" destId="{8D152306-6785-4D79-8654-3FC1F457DD1A}" srcOrd="0" destOrd="0" presId="urn:microsoft.com/office/officeart/2005/8/layout/default"/>
    <dgm:cxn modelId="{5E79C024-C9E2-4A22-8157-CB9F13E7F7C2}" type="presParOf" srcId="{F98A09E4-FF80-4CDC-8446-F9C84CB3B5C5}" destId="{DC242D83-DFB9-47DD-A87B-AB9F537FF2A1}" srcOrd="1" destOrd="0" presId="urn:microsoft.com/office/officeart/2005/8/layout/default"/>
    <dgm:cxn modelId="{CB5984AD-AC6C-41BD-AC58-B5F7ABE6F726}" type="presParOf" srcId="{F98A09E4-FF80-4CDC-8446-F9C84CB3B5C5}" destId="{5AC75838-D92B-406D-8618-E50994F21E6A}" srcOrd="2" destOrd="0" presId="urn:microsoft.com/office/officeart/2005/8/layout/default"/>
    <dgm:cxn modelId="{7DCD3531-CE9F-4B32-9096-6EA29D20C0B0}" type="presParOf" srcId="{F98A09E4-FF80-4CDC-8446-F9C84CB3B5C5}" destId="{A5C5E04F-2BC7-440D-9B94-B1F32417F468}" srcOrd="3" destOrd="0" presId="urn:microsoft.com/office/officeart/2005/8/layout/default"/>
    <dgm:cxn modelId="{BDD24819-4F8D-4BDB-A47F-C6891FF263F4}" type="presParOf" srcId="{F98A09E4-FF80-4CDC-8446-F9C84CB3B5C5}" destId="{E7247EEE-7F22-4BFC-95FA-B57D415FB990}" srcOrd="4" destOrd="0" presId="urn:microsoft.com/office/officeart/2005/8/layout/default"/>
    <dgm:cxn modelId="{701EDDB3-41E3-479B-91AE-7AFCB5101940}" type="presParOf" srcId="{F98A09E4-FF80-4CDC-8446-F9C84CB3B5C5}" destId="{4ED0F502-C678-470F-A26A-238885638217}" srcOrd="5" destOrd="0" presId="urn:microsoft.com/office/officeart/2005/8/layout/default"/>
    <dgm:cxn modelId="{CD7401E3-82A9-481C-B47C-40470C376916}" type="presParOf" srcId="{F98A09E4-FF80-4CDC-8446-F9C84CB3B5C5}" destId="{7043AD32-5753-42CE-8886-757CD455522D}" srcOrd="6" destOrd="0" presId="urn:microsoft.com/office/officeart/2005/8/layout/default"/>
    <dgm:cxn modelId="{F81DB165-E4A7-459D-AA93-482D4EA5D2A3}" type="presParOf" srcId="{F98A09E4-FF80-4CDC-8446-F9C84CB3B5C5}" destId="{0817F264-7423-4B91-BAF0-BF93E4F07EAC}" srcOrd="7" destOrd="0" presId="urn:microsoft.com/office/officeart/2005/8/layout/default"/>
    <dgm:cxn modelId="{9AF7394D-A78B-42D5-9562-37B9D0642324}" type="presParOf" srcId="{F98A09E4-FF80-4CDC-8446-F9C84CB3B5C5}" destId="{2389BD36-0952-45A0-9761-70163B15959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443AA-5D8D-43FA-A402-4A7A9B612E81}" type="doc">
      <dgm:prSet loTypeId="urn:microsoft.com/office/officeart/2005/8/layout/venn2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9322087-E4DB-46CE-B999-70D0A10F99F1}" type="pres">
      <dgm:prSet presAssocID="{5DD443AA-5D8D-43FA-A402-4A7A9B612E81}" presName="Name0" presStyleCnt="0">
        <dgm:presLayoutVars>
          <dgm:chMax val="7"/>
          <dgm:resizeHandles val="exact"/>
        </dgm:presLayoutVars>
      </dgm:prSet>
      <dgm:spPr/>
    </dgm:pt>
  </dgm:ptLst>
  <dgm:cxnLst>
    <dgm:cxn modelId="{A284A4D3-6E4D-4244-94C5-5D243BEAF4E5}" type="presOf" srcId="{5DD443AA-5D8D-43FA-A402-4A7A9B612E81}" destId="{29322087-E4DB-46CE-B999-70D0A10F99F1}" srcOrd="0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209E7-DC23-4DC1-958C-791B13E38252}" type="doc">
      <dgm:prSet loTypeId="urn:microsoft.com/office/officeart/2005/8/layout/vList4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697F8D4-AD6F-4720-9346-72D2819728CF}">
      <dgm:prSet phldrT="[Text]" custT="1"/>
      <dgm:spPr>
        <a:xfrm>
          <a:off x="0" y="0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100" b="1" dirty="0">
              <a:latin typeface="Calibri" panose="020F0502020204030204"/>
              <a:ea typeface="+mn-ea"/>
              <a:cs typeface="+mn-cs"/>
            </a:rPr>
            <a:t>Zero Waste</a:t>
          </a:r>
        </a:p>
      </dgm:t>
    </dgm:pt>
    <dgm:pt modelId="{CD870826-A816-4C36-9CE9-36889C4A0466}" type="parTrans" cxnId="{B950EBD3-3356-440D-8255-10F8DD57087C}">
      <dgm:prSet/>
      <dgm:spPr/>
      <dgm:t>
        <a:bodyPr/>
        <a:lstStyle/>
        <a:p>
          <a:endParaRPr lang="en-US"/>
        </a:p>
      </dgm:t>
    </dgm:pt>
    <dgm:pt modelId="{9CC9AC3F-86C6-4A59-BFDF-F07943992442}" type="sibTrans" cxnId="{B950EBD3-3356-440D-8255-10F8DD57087C}">
      <dgm:prSet/>
      <dgm:spPr/>
      <dgm:t>
        <a:bodyPr/>
        <a:lstStyle/>
        <a:p>
          <a:endParaRPr lang="en-US"/>
        </a:p>
      </dgm:t>
    </dgm:pt>
    <dgm:pt modelId="{8CD0309D-3863-464A-A61E-31599BFA6CC7}">
      <dgm:prSet phldrT="[Text]" custT="1"/>
      <dgm:spPr>
        <a:xfrm>
          <a:off x="0" y="0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Raising awareness about waste reduction</a:t>
          </a:r>
        </a:p>
      </dgm:t>
    </dgm:pt>
    <dgm:pt modelId="{17D7A88F-B5D3-4684-9503-15779144B9C1}" type="parTrans" cxnId="{929F6A72-30CA-4D8B-A767-251FD43554B1}">
      <dgm:prSet/>
      <dgm:spPr/>
      <dgm:t>
        <a:bodyPr/>
        <a:lstStyle/>
        <a:p>
          <a:endParaRPr lang="en-US"/>
        </a:p>
      </dgm:t>
    </dgm:pt>
    <dgm:pt modelId="{F9DF1E8D-BA00-4960-ABC4-5347FEDDF71A}" type="sibTrans" cxnId="{929F6A72-30CA-4D8B-A767-251FD43554B1}">
      <dgm:prSet/>
      <dgm:spPr/>
      <dgm:t>
        <a:bodyPr/>
        <a:lstStyle/>
        <a:p>
          <a:endParaRPr lang="en-US"/>
        </a:p>
      </dgm:t>
    </dgm:pt>
    <dgm:pt modelId="{4996D8FB-85BA-497C-873C-D980A4B80837}">
      <dgm:prSet phldrT="[Text]" custT="1"/>
      <dgm:spPr>
        <a:xfrm>
          <a:off x="0" y="0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Poster, leaflet, video, debate event, social media</a:t>
          </a:r>
        </a:p>
      </dgm:t>
    </dgm:pt>
    <dgm:pt modelId="{59DC4C52-9731-4D45-91EA-EB3D0C29F8EA}" type="parTrans" cxnId="{DF20CE75-2FD7-4B43-911C-E948944174DC}">
      <dgm:prSet/>
      <dgm:spPr/>
      <dgm:t>
        <a:bodyPr/>
        <a:lstStyle/>
        <a:p>
          <a:endParaRPr lang="en-US"/>
        </a:p>
      </dgm:t>
    </dgm:pt>
    <dgm:pt modelId="{B04B6A6A-22A0-4981-B585-8E2359F420A9}" type="sibTrans" cxnId="{DF20CE75-2FD7-4B43-911C-E948944174DC}">
      <dgm:prSet/>
      <dgm:spPr/>
      <dgm:t>
        <a:bodyPr/>
        <a:lstStyle/>
        <a:p>
          <a:endParaRPr lang="en-US"/>
        </a:p>
      </dgm:t>
    </dgm:pt>
    <dgm:pt modelId="{1332D9C4-4D73-44F6-BC38-8D34122EEC27}">
      <dgm:prSet phldrT="[Text]" custT="1"/>
      <dgm:spPr>
        <a:xfrm>
          <a:off x="0" y="1294953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b="1" dirty="0">
              <a:latin typeface="Calibri" panose="020F0502020204030204"/>
              <a:ea typeface="+mn-ea"/>
              <a:cs typeface="+mn-cs"/>
            </a:rPr>
            <a:t>Access to Hygiene</a:t>
          </a:r>
        </a:p>
      </dgm:t>
    </dgm:pt>
    <dgm:pt modelId="{90B908D7-086C-497A-94EC-40B44A7E2060}" type="parTrans" cxnId="{5E65CEB6-649D-4548-A054-4F9358CF1E63}">
      <dgm:prSet/>
      <dgm:spPr/>
      <dgm:t>
        <a:bodyPr/>
        <a:lstStyle/>
        <a:p>
          <a:endParaRPr lang="en-US"/>
        </a:p>
      </dgm:t>
    </dgm:pt>
    <dgm:pt modelId="{6503F126-502F-4D49-A5F0-22FE5151179B}" type="sibTrans" cxnId="{5E65CEB6-649D-4548-A054-4F9358CF1E63}">
      <dgm:prSet/>
      <dgm:spPr/>
      <dgm:t>
        <a:bodyPr/>
        <a:lstStyle/>
        <a:p>
          <a:endParaRPr lang="en-US"/>
        </a:p>
      </dgm:t>
    </dgm:pt>
    <dgm:pt modelId="{46DDBBED-4EEB-4942-936A-D787F31042EC}">
      <dgm:prSet phldrT="[Text]" custT="1"/>
      <dgm:spPr>
        <a:xfrm>
          <a:off x="0" y="1294953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Raising awareness, collecting and distributing personal hygiene donations</a:t>
          </a:r>
        </a:p>
      </dgm:t>
    </dgm:pt>
    <dgm:pt modelId="{09001D78-45AA-46AA-8033-EE19A506B6C7}" type="parTrans" cxnId="{5603344C-4579-4FCE-9322-B38DFB3281DC}">
      <dgm:prSet/>
      <dgm:spPr/>
      <dgm:t>
        <a:bodyPr/>
        <a:lstStyle/>
        <a:p>
          <a:endParaRPr lang="en-US"/>
        </a:p>
      </dgm:t>
    </dgm:pt>
    <dgm:pt modelId="{BD20C1A8-6B97-4A83-93C7-04FCA165BC2B}" type="sibTrans" cxnId="{5603344C-4579-4FCE-9322-B38DFB3281DC}">
      <dgm:prSet/>
      <dgm:spPr/>
      <dgm:t>
        <a:bodyPr/>
        <a:lstStyle/>
        <a:p>
          <a:endParaRPr lang="en-US"/>
        </a:p>
      </dgm:t>
    </dgm:pt>
    <dgm:pt modelId="{95337DAA-09AE-44EB-90D0-03798CE59E0E}">
      <dgm:prSet phldrT="[Text]" custT="1"/>
      <dgm:spPr>
        <a:xfrm>
          <a:off x="0" y="1294953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Leaflet, poster, collection box, collection days (</a:t>
          </a:r>
          <a:r>
            <a:rPr lang="en-US" sz="1000" dirty="0" err="1">
              <a:latin typeface="Calibri" panose="020F0502020204030204"/>
              <a:ea typeface="+mn-ea"/>
              <a:cs typeface="+mn-cs"/>
            </a:rPr>
            <a:t>Asda</a:t>
          </a:r>
          <a:r>
            <a:rPr lang="en-US" sz="1000" dirty="0">
              <a:latin typeface="Calibri" panose="020F0502020204030204"/>
              <a:ea typeface="+mn-ea"/>
              <a:cs typeface="+mn-cs"/>
            </a:rPr>
            <a:t>), donation drop off</a:t>
          </a:r>
        </a:p>
      </dgm:t>
    </dgm:pt>
    <dgm:pt modelId="{A7817B7E-2EB4-46FC-AF74-FA92057DDD9A}" type="parTrans" cxnId="{9F1787F6-F747-4595-97BB-14961576AB7D}">
      <dgm:prSet/>
      <dgm:spPr/>
      <dgm:t>
        <a:bodyPr/>
        <a:lstStyle/>
        <a:p>
          <a:endParaRPr lang="en-US"/>
        </a:p>
      </dgm:t>
    </dgm:pt>
    <dgm:pt modelId="{C7A8A1FC-69DD-4E7F-AADC-BB38C740FF7B}" type="sibTrans" cxnId="{9F1787F6-F747-4595-97BB-14961576AB7D}">
      <dgm:prSet/>
      <dgm:spPr/>
      <dgm:t>
        <a:bodyPr/>
        <a:lstStyle/>
        <a:p>
          <a:endParaRPr lang="en-US"/>
        </a:p>
      </dgm:t>
    </dgm:pt>
    <dgm:pt modelId="{1BBBF90C-24A7-4405-B400-10FAE7ACB0D9}">
      <dgm:prSet phldrT="[Text]" custT="1"/>
      <dgm:spPr>
        <a:xfrm>
          <a:off x="0" y="2589906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b="1" dirty="0">
              <a:latin typeface="Calibri" panose="020F0502020204030204"/>
              <a:ea typeface="+mn-ea"/>
              <a:cs typeface="+mn-cs"/>
            </a:rPr>
            <a:t>Plates for Playoff</a:t>
          </a:r>
        </a:p>
      </dgm:t>
    </dgm:pt>
    <dgm:pt modelId="{5069E54F-34E2-4DA1-B20E-21DDDC21441A}" type="parTrans" cxnId="{CA8C2617-F64D-418B-9253-B13184DF084A}">
      <dgm:prSet/>
      <dgm:spPr/>
      <dgm:t>
        <a:bodyPr/>
        <a:lstStyle/>
        <a:p>
          <a:endParaRPr lang="en-US"/>
        </a:p>
      </dgm:t>
    </dgm:pt>
    <dgm:pt modelId="{4EE4ADB7-F6AA-48FF-9171-58AF69DDD0E4}" type="sibTrans" cxnId="{CA8C2617-F64D-418B-9253-B13184DF084A}">
      <dgm:prSet/>
      <dgm:spPr/>
      <dgm:t>
        <a:bodyPr/>
        <a:lstStyle/>
        <a:p>
          <a:endParaRPr lang="en-US"/>
        </a:p>
      </dgm:t>
    </dgm:pt>
    <dgm:pt modelId="{C5B31155-DC0B-4CF5-8A32-0C67CDA39965}">
      <dgm:prSet phldrT="[Text]" custT="1"/>
      <dgm:spPr>
        <a:xfrm>
          <a:off x="0" y="2589906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strike="sngStrike" baseline="0" dirty="0">
              <a:latin typeface="Calibri" panose="020F0502020204030204"/>
              <a:ea typeface="+mn-ea"/>
              <a:cs typeface="+mn-cs"/>
            </a:rPr>
            <a:t>Fundraising event, buying food donations</a:t>
          </a:r>
          <a:r>
            <a:rPr lang="en-US" sz="1000" dirty="0">
              <a:latin typeface="Calibri" panose="020F0502020204030204"/>
              <a:ea typeface="+mn-ea"/>
              <a:cs typeface="+mn-cs"/>
            </a:rPr>
            <a:t>, volunteering at foodbank </a:t>
          </a:r>
        </a:p>
      </dgm:t>
    </dgm:pt>
    <dgm:pt modelId="{ABC04AD5-D8DD-4697-8BC7-96DBF3977C15}" type="parTrans" cxnId="{A1016E69-F099-479F-B937-43EC769843BD}">
      <dgm:prSet/>
      <dgm:spPr/>
      <dgm:t>
        <a:bodyPr/>
        <a:lstStyle/>
        <a:p>
          <a:endParaRPr lang="en-US"/>
        </a:p>
      </dgm:t>
    </dgm:pt>
    <dgm:pt modelId="{2A519C81-87B3-41E0-96C3-B184DAD58886}" type="sibTrans" cxnId="{A1016E69-F099-479F-B937-43EC769843BD}">
      <dgm:prSet/>
      <dgm:spPr/>
      <dgm:t>
        <a:bodyPr/>
        <a:lstStyle/>
        <a:p>
          <a:endParaRPr lang="en-US"/>
        </a:p>
      </dgm:t>
    </dgm:pt>
    <dgm:pt modelId="{A7E90732-730A-492C-8E72-F2E8ED9551D7}">
      <dgm:prSet phldrT="[Text]" custT="1"/>
      <dgm:spPr>
        <a:xfrm>
          <a:off x="0" y="2589906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Poster, connection with </a:t>
          </a:r>
          <a:r>
            <a:rPr lang="en-US" sz="1000" dirty="0" err="1">
              <a:latin typeface="Calibri" panose="020F0502020204030204"/>
              <a:ea typeface="+mn-ea"/>
              <a:cs typeface="+mn-cs"/>
            </a:rPr>
            <a:t>DMUSport</a:t>
          </a:r>
          <a:r>
            <a:rPr lang="en-US" sz="1000" dirty="0">
              <a:latin typeface="Calibri" panose="020F0502020204030204"/>
              <a:ea typeface="+mn-ea"/>
              <a:cs typeface="+mn-cs"/>
            </a:rPr>
            <a:t>, volunteering at foodbank</a:t>
          </a:r>
        </a:p>
      </dgm:t>
    </dgm:pt>
    <dgm:pt modelId="{CBE385C0-76A2-469A-9754-E8BE14E920EE}" type="parTrans" cxnId="{EDA27F1C-336F-4E1F-9FA8-802980BB501E}">
      <dgm:prSet/>
      <dgm:spPr/>
      <dgm:t>
        <a:bodyPr/>
        <a:lstStyle/>
        <a:p>
          <a:endParaRPr lang="en-US"/>
        </a:p>
      </dgm:t>
    </dgm:pt>
    <dgm:pt modelId="{0058F0B4-1D09-49B8-B06D-A193E35035B9}" type="sibTrans" cxnId="{EDA27F1C-336F-4E1F-9FA8-802980BB501E}">
      <dgm:prSet/>
      <dgm:spPr/>
      <dgm:t>
        <a:bodyPr/>
        <a:lstStyle/>
        <a:p>
          <a:endParaRPr lang="en-US"/>
        </a:p>
      </dgm:t>
    </dgm:pt>
    <dgm:pt modelId="{7F3055C3-61A7-470F-BF85-B29ABBD0D5AF}">
      <dgm:prSet phldrT="[Text]" custT="1"/>
      <dgm:spPr>
        <a:xfrm>
          <a:off x="0" y="0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SDGs 12 &amp; 14</a:t>
          </a:r>
        </a:p>
      </dgm:t>
    </dgm:pt>
    <dgm:pt modelId="{BAABA258-C7E2-45A5-95B9-692E2D954BFC}" type="parTrans" cxnId="{17B7522B-6BF7-4ED6-95E3-D25E352780AC}">
      <dgm:prSet/>
      <dgm:spPr/>
      <dgm:t>
        <a:bodyPr/>
        <a:lstStyle/>
        <a:p>
          <a:endParaRPr lang="en-US"/>
        </a:p>
      </dgm:t>
    </dgm:pt>
    <dgm:pt modelId="{C7BBFC1A-1A5F-4BAE-8884-CB6BF7C58AE0}" type="sibTrans" cxnId="{17B7522B-6BF7-4ED6-95E3-D25E352780AC}">
      <dgm:prSet/>
      <dgm:spPr/>
      <dgm:t>
        <a:bodyPr/>
        <a:lstStyle/>
        <a:p>
          <a:endParaRPr lang="en-US"/>
        </a:p>
      </dgm:t>
    </dgm:pt>
    <dgm:pt modelId="{1177736C-C1F9-4E7F-A6B3-2DB286F213CF}">
      <dgm:prSet phldrT="[Text]" custT="1"/>
      <dgm:spPr>
        <a:xfrm>
          <a:off x="0" y="1294953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SGDs 3 &amp; 6</a:t>
          </a:r>
        </a:p>
      </dgm:t>
    </dgm:pt>
    <dgm:pt modelId="{0CB2144C-58B0-43CC-B4BE-034D56AF6431}" type="parTrans" cxnId="{D4D258C8-96E4-4791-AE9E-19D0A3F9D28B}">
      <dgm:prSet/>
      <dgm:spPr/>
      <dgm:t>
        <a:bodyPr/>
        <a:lstStyle/>
        <a:p>
          <a:endParaRPr lang="en-US"/>
        </a:p>
      </dgm:t>
    </dgm:pt>
    <dgm:pt modelId="{D6B239DE-FF73-4D3B-9A65-C557206DC0A0}" type="sibTrans" cxnId="{D4D258C8-96E4-4791-AE9E-19D0A3F9D28B}">
      <dgm:prSet/>
      <dgm:spPr/>
      <dgm:t>
        <a:bodyPr/>
        <a:lstStyle/>
        <a:p>
          <a:endParaRPr lang="en-US"/>
        </a:p>
      </dgm:t>
    </dgm:pt>
    <dgm:pt modelId="{FB7C1D52-60CE-448E-A3FD-2B524C2885DD}">
      <dgm:prSet phldrT="[Text]" custT="1"/>
      <dgm:spPr>
        <a:xfrm>
          <a:off x="0" y="2589906"/>
          <a:ext cx="10753725" cy="1177230"/>
        </a:xfrm>
        <a:prstGeom prst="roundRect">
          <a:avLst>
            <a:gd name="adj" fmla="val 10000"/>
          </a:avLst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>
              <a:latin typeface="Calibri" panose="020F0502020204030204"/>
              <a:ea typeface="+mn-ea"/>
              <a:cs typeface="+mn-cs"/>
            </a:rPr>
            <a:t>SDGs 2 &amp; 3</a:t>
          </a:r>
        </a:p>
      </dgm:t>
    </dgm:pt>
    <dgm:pt modelId="{2558D101-F31D-49CB-A18E-3628A22DCB85}" type="parTrans" cxnId="{319E95E2-250F-4B20-BDF3-2818BC80CAD1}">
      <dgm:prSet/>
      <dgm:spPr/>
      <dgm:t>
        <a:bodyPr/>
        <a:lstStyle/>
        <a:p>
          <a:endParaRPr lang="en-US"/>
        </a:p>
      </dgm:t>
    </dgm:pt>
    <dgm:pt modelId="{64BDB1FE-A441-45F2-9360-1844E153AE21}" type="sibTrans" cxnId="{319E95E2-250F-4B20-BDF3-2818BC80CAD1}">
      <dgm:prSet/>
      <dgm:spPr/>
      <dgm:t>
        <a:bodyPr/>
        <a:lstStyle/>
        <a:p>
          <a:endParaRPr lang="en-US"/>
        </a:p>
      </dgm:t>
    </dgm:pt>
    <dgm:pt modelId="{D76F0D74-894A-491E-8C2A-F5F88C1AB0D1}">
      <dgm:prSet phldrT="[Text]" custT="1"/>
      <dgm:spPr>
        <a:xfrm>
          <a:off x="0" y="0"/>
          <a:ext cx="10753725" cy="117723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000" dirty="0">
              <a:hlinkClick xmlns:r="http://schemas.openxmlformats.org/officeDocument/2006/relationships" r:id="rId1"/>
            </a:rPr>
            <a:t>https://twitter.com/zerowastedmu</a:t>
          </a:r>
          <a:endParaRPr lang="en-US" sz="1000" dirty="0">
            <a:latin typeface="Calibri" panose="020F0502020204030204"/>
            <a:ea typeface="+mn-ea"/>
            <a:cs typeface="+mn-cs"/>
          </a:endParaRPr>
        </a:p>
      </dgm:t>
    </dgm:pt>
    <dgm:pt modelId="{39A52806-BE5D-4161-B218-773FE3A5AD67}" type="parTrans" cxnId="{17EB2DFD-4D2A-41EE-819D-FA3687432845}">
      <dgm:prSet/>
      <dgm:spPr/>
      <dgm:t>
        <a:bodyPr/>
        <a:lstStyle/>
        <a:p>
          <a:endParaRPr lang="en-US"/>
        </a:p>
      </dgm:t>
    </dgm:pt>
    <dgm:pt modelId="{CC3865F9-DC94-4ADC-A773-4CE9D817D00B}" type="sibTrans" cxnId="{17EB2DFD-4D2A-41EE-819D-FA3687432845}">
      <dgm:prSet/>
      <dgm:spPr/>
      <dgm:t>
        <a:bodyPr/>
        <a:lstStyle/>
        <a:p>
          <a:endParaRPr lang="en-US"/>
        </a:p>
      </dgm:t>
    </dgm:pt>
    <dgm:pt modelId="{FA58095B-8DF0-45C2-8DA3-F538842DEE81}">
      <dgm:prSet custT="1"/>
      <dgm:spPr/>
      <dgm:t>
        <a:bodyPr/>
        <a:lstStyle/>
        <a:p>
          <a:r>
            <a:rPr lang="en-GB" sz="1000" dirty="0">
              <a:hlinkClick xmlns:r="http://schemas.openxmlformats.org/officeDocument/2006/relationships" r:id="rId2"/>
            </a:rPr>
            <a:t>https://www.instagram.com/zerowastedmu/</a:t>
          </a:r>
          <a:endParaRPr lang="en-GB" sz="1000" dirty="0"/>
        </a:p>
      </dgm:t>
    </dgm:pt>
    <dgm:pt modelId="{BB8EA411-85DE-4A7E-BC10-84E94C605AC2}" type="parTrans" cxnId="{56DE7D3E-AF08-4DEA-9BE0-E3857507FA52}">
      <dgm:prSet/>
      <dgm:spPr/>
      <dgm:t>
        <a:bodyPr/>
        <a:lstStyle/>
        <a:p>
          <a:endParaRPr lang="en-US"/>
        </a:p>
      </dgm:t>
    </dgm:pt>
    <dgm:pt modelId="{A6237F70-15A0-4D0C-9B0D-9C98A829E129}" type="sibTrans" cxnId="{56DE7D3E-AF08-4DEA-9BE0-E3857507FA52}">
      <dgm:prSet/>
      <dgm:spPr/>
      <dgm:t>
        <a:bodyPr/>
        <a:lstStyle/>
        <a:p>
          <a:endParaRPr lang="en-US"/>
        </a:p>
      </dgm:t>
    </dgm:pt>
    <dgm:pt modelId="{6341EA5E-FFC5-4A91-AD61-00D1451353CB}">
      <dgm:prSet custT="1"/>
      <dgm:spPr/>
      <dgm:t>
        <a:bodyPr/>
        <a:lstStyle/>
        <a:p>
          <a:r>
            <a:rPr lang="en-GB" sz="1000" dirty="0">
              <a:hlinkClick xmlns:r="http://schemas.openxmlformats.org/officeDocument/2006/relationships" r:id="rId3"/>
            </a:rPr>
            <a:t>https://www.youtube.com/watch?v=ugjVlFsj8hE&amp;feature=youtu.be</a:t>
          </a:r>
          <a:endParaRPr lang="en-GB" sz="1000" dirty="0"/>
        </a:p>
      </dgm:t>
    </dgm:pt>
    <dgm:pt modelId="{35BB73A1-073A-4629-8854-A7E7E2B7946C}" type="parTrans" cxnId="{CF6EFEEA-249C-4BE5-BC53-88F5BA7F3BB1}">
      <dgm:prSet/>
      <dgm:spPr/>
      <dgm:t>
        <a:bodyPr/>
        <a:lstStyle/>
        <a:p>
          <a:endParaRPr lang="en-US"/>
        </a:p>
      </dgm:t>
    </dgm:pt>
    <dgm:pt modelId="{9577E03B-F86B-4B03-969C-7EC898C1D639}" type="sibTrans" cxnId="{CF6EFEEA-249C-4BE5-BC53-88F5BA7F3BB1}">
      <dgm:prSet/>
      <dgm:spPr/>
      <dgm:t>
        <a:bodyPr/>
        <a:lstStyle/>
        <a:p>
          <a:endParaRPr lang="en-US"/>
        </a:p>
      </dgm:t>
    </dgm:pt>
    <dgm:pt modelId="{EF00F7FC-FBB2-4858-AF01-8FACBCD723F4}">
      <dgm:prSet phldrT="[Text]" custT="1"/>
      <dgm:spPr>
        <a:xfrm>
          <a:off x="0" y="1294953"/>
          <a:ext cx="10753725" cy="1177230"/>
        </a:xfr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 sz="1000" dirty="0">
              <a:hlinkClick xmlns:r="http://schemas.openxmlformats.org/officeDocument/2006/relationships" r:id="rId4"/>
            </a:rPr>
            <a:t>https://twitter.com/accesstohygiene</a:t>
          </a:r>
          <a:endParaRPr lang="en-US" sz="1000" dirty="0">
            <a:latin typeface="Calibri" panose="020F0502020204030204"/>
            <a:ea typeface="+mn-ea"/>
            <a:cs typeface="+mn-cs"/>
          </a:endParaRPr>
        </a:p>
      </dgm:t>
    </dgm:pt>
    <dgm:pt modelId="{1D0F246A-E370-470C-8614-AFAD5D8A12D1}" type="parTrans" cxnId="{F81C62DD-6C72-4325-93D5-9D98635EB08A}">
      <dgm:prSet/>
      <dgm:spPr/>
      <dgm:t>
        <a:bodyPr/>
        <a:lstStyle/>
        <a:p>
          <a:endParaRPr lang="en-US"/>
        </a:p>
      </dgm:t>
    </dgm:pt>
    <dgm:pt modelId="{36EF3A76-CFFD-493D-A38F-CEA5EFC0179C}" type="sibTrans" cxnId="{F81C62DD-6C72-4325-93D5-9D98635EB08A}">
      <dgm:prSet/>
      <dgm:spPr/>
      <dgm:t>
        <a:bodyPr/>
        <a:lstStyle/>
        <a:p>
          <a:endParaRPr lang="en-US"/>
        </a:p>
      </dgm:t>
    </dgm:pt>
    <dgm:pt modelId="{A7FEDB69-8584-4F0C-B630-C9224C7B04E4}">
      <dgm:prSet custT="1"/>
      <dgm:spPr/>
      <dgm:t>
        <a:bodyPr/>
        <a:lstStyle/>
        <a:p>
          <a:r>
            <a:rPr lang="en-GB" sz="1000" dirty="0">
              <a:hlinkClick xmlns:r="http://schemas.openxmlformats.org/officeDocument/2006/relationships" r:id="rId5"/>
            </a:rPr>
            <a:t>https://www.instagram.com/accesstohygiene/</a:t>
          </a:r>
          <a:endParaRPr lang="en-GB" sz="1000" dirty="0"/>
        </a:p>
      </dgm:t>
    </dgm:pt>
    <dgm:pt modelId="{441DC2FC-A292-4BA3-B7CA-522CE81EF11C}" type="parTrans" cxnId="{DF09EBF7-A9A8-48EC-AC41-66CEF44B5EC6}">
      <dgm:prSet/>
      <dgm:spPr/>
      <dgm:t>
        <a:bodyPr/>
        <a:lstStyle/>
        <a:p>
          <a:endParaRPr lang="en-US"/>
        </a:p>
      </dgm:t>
    </dgm:pt>
    <dgm:pt modelId="{DD231602-52EA-430A-8606-660484864DF9}" type="sibTrans" cxnId="{DF09EBF7-A9A8-48EC-AC41-66CEF44B5EC6}">
      <dgm:prSet/>
      <dgm:spPr/>
      <dgm:t>
        <a:bodyPr/>
        <a:lstStyle/>
        <a:p>
          <a:endParaRPr lang="en-US"/>
        </a:p>
      </dgm:t>
    </dgm:pt>
    <dgm:pt modelId="{E14EDEAE-F808-4B9C-B9B6-38DB5EBD66E7}">
      <dgm:prSet custT="1"/>
      <dgm:spPr/>
      <dgm:t>
        <a:bodyPr/>
        <a:lstStyle/>
        <a:p>
          <a:r>
            <a:rPr lang="en-GB" sz="1000" dirty="0">
              <a:hlinkClick xmlns:r="http://schemas.openxmlformats.org/officeDocument/2006/relationships" r:id="rId6"/>
            </a:rPr>
            <a:t>https://www.facebook.com/Accesstohygiene/</a:t>
          </a:r>
          <a:endParaRPr lang="en-GB" sz="1000" dirty="0"/>
        </a:p>
      </dgm:t>
    </dgm:pt>
    <dgm:pt modelId="{6BB36C58-6E8B-4366-98F8-D0A8B15C8574}" type="parTrans" cxnId="{7AE8EAA1-E1A6-4636-805F-8A9B61294E15}">
      <dgm:prSet/>
      <dgm:spPr/>
      <dgm:t>
        <a:bodyPr/>
        <a:lstStyle/>
        <a:p>
          <a:endParaRPr lang="en-US"/>
        </a:p>
      </dgm:t>
    </dgm:pt>
    <dgm:pt modelId="{A19C9FD7-7627-4CA9-B1C1-7A3322E3A1C7}" type="sibTrans" cxnId="{7AE8EAA1-E1A6-4636-805F-8A9B61294E15}">
      <dgm:prSet/>
      <dgm:spPr/>
      <dgm:t>
        <a:bodyPr/>
        <a:lstStyle/>
        <a:p>
          <a:endParaRPr lang="en-US"/>
        </a:p>
      </dgm:t>
    </dgm:pt>
    <dgm:pt modelId="{25C2DA84-CF6F-4760-90D9-6C57657D496C}" type="pres">
      <dgm:prSet presAssocID="{D0A209E7-DC23-4DC1-958C-791B13E38252}" presName="linear" presStyleCnt="0">
        <dgm:presLayoutVars>
          <dgm:dir/>
          <dgm:resizeHandles val="exact"/>
        </dgm:presLayoutVars>
      </dgm:prSet>
      <dgm:spPr/>
    </dgm:pt>
    <dgm:pt modelId="{56A33268-0979-41F0-B640-746C088870F2}" type="pres">
      <dgm:prSet presAssocID="{4697F8D4-AD6F-4720-9346-72D2819728CF}" presName="comp" presStyleCnt="0"/>
      <dgm:spPr/>
    </dgm:pt>
    <dgm:pt modelId="{97724901-8DD5-4359-AB43-06B13E7281AE}" type="pres">
      <dgm:prSet presAssocID="{4697F8D4-AD6F-4720-9346-72D2819728CF}" presName="box" presStyleLbl="node1" presStyleIdx="0" presStyleCnt="3"/>
      <dgm:spPr>
        <a:prstGeom prst="roundRect">
          <a:avLst>
            <a:gd name="adj" fmla="val 10000"/>
          </a:avLst>
        </a:prstGeom>
      </dgm:spPr>
    </dgm:pt>
    <dgm:pt modelId="{B883747F-9628-42D7-A94E-63A903FA99CA}" type="pres">
      <dgm:prSet presAssocID="{4697F8D4-AD6F-4720-9346-72D2819728CF}" presName="img" presStyleLbl="fgImgPlace1" presStyleIdx="0" presStyleCnt="3"/>
      <dgm:spPr>
        <a:xfrm>
          <a:off x="117723" y="117723"/>
          <a:ext cx="2150745" cy="9417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31531D1-F113-47D6-A720-5C064199CB33}" type="pres">
      <dgm:prSet presAssocID="{4697F8D4-AD6F-4720-9346-72D2819728CF}" presName="text" presStyleLbl="node1" presStyleIdx="0" presStyleCnt="3">
        <dgm:presLayoutVars>
          <dgm:bulletEnabled val="1"/>
        </dgm:presLayoutVars>
      </dgm:prSet>
      <dgm:spPr/>
    </dgm:pt>
    <dgm:pt modelId="{A219735E-0851-47D6-A607-BAE3621FEA2F}" type="pres">
      <dgm:prSet presAssocID="{9CC9AC3F-86C6-4A59-BFDF-F07943992442}" presName="spacer" presStyleCnt="0"/>
      <dgm:spPr/>
    </dgm:pt>
    <dgm:pt modelId="{EBF61EFF-4535-40A3-9EC4-AAFE838E2B0B}" type="pres">
      <dgm:prSet presAssocID="{1332D9C4-4D73-44F6-BC38-8D34122EEC27}" presName="comp" presStyleCnt="0"/>
      <dgm:spPr/>
    </dgm:pt>
    <dgm:pt modelId="{4A7A370D-4DBE-4F5B-AD8E-CD49E3164286}" type="pres">
      <dgm:prSet presAssocID="{1332D9C4-4D73-44F6-BC38-8D34122EEC27}" presName="box" presStyleLbl="node1" presStyleIdx="1" presStyleCnt="3"/>
      <dgm:spPr>
        <a:prstGeom prst="roundRect">
          <a:avLst>
            <a:gd name="adj" fmla="val 10000"/>
          </a:avLst>
        </a:prstGeom>
      </dgm:spPr>
    </dgm:pt>
    <dgm:pt modelId="{F43006F0-3600-4AC8-AD58-E970B95DD264}" type="pres">
      <dgm:prSet presAssocID="{1332D9C4-4D73-44F6-BC38-8D34122EEC27}" presName="img" presStyleLbl="fgImgPlace1" presStyleIdx="1" presStyleCnt="3"/>
      <dgm:spPr>
        <a:xfrm>
          <a:off x="117723" y="1412676"/>
          <a:ext cx="2150745" cy="9417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072475ED-A878-44DD-A284-0C00394EA70D}" type="pres">
      <dgm:prSet presAssocID="{1332D9C4-4D73-44F6-BC38-8D34122EEC27}" presName="text" presStyleLbl="node1" presStyleIdx="1" presStyleCnt="3">
        <dgm:presLayoutVars>
          <dgm:bulletEnabled val="1"/>
        </dgm:presLayoutVars>
      </dgm:prSet>
      <dgm:spPr/>
    </dgm:pt>
    <dgm:pt modelId="{A916D6A8-19B3-4605-9312-7C7EE4BC88F1}" type="pres">
      <dgm:prSet presAssocID="{6503F126-502F-4D49-A5F0-22FE5151179B}" presName="spacer" presStyleCnt="0"/>
      <dgm:spPr/>
    </dgm:pt>
    <dgm:pt modelId="{7DC16C39-B162-4B29-B0D1-5FB77F069B14}" type="pres">
      <dgm:prSet presAssocID="{1BBBF90C-24A7-4405-B400-10FAE7ACB0D9}" presName="comp" presStyleCnt="0"/>
      <dgm:spPr/>
    </dgm:pt>
    <dgm:pt modelId="{42006859-AB66-48A8-A2AB-2D280F99D067}" type="pres">
      <dgm:prSet presAssocID="{1BBBF90C-24A7-4405-B400-10FAE7ACB0D9}" presName="box" presStyleLbl="node1" presStyleIdx="2" presStyleCnt="3"/>
      <dgm:spPr/>
    </dgm:pt>
    <dgm:pt modelId="{38506831-F6F3-4709-AF40-97F98682D8D8}" type="pres">
      <dgm:prSet presAssocID="{1BBBF90C-24A7-4405-B400-10FAE7ACB0D9}" presName="img" presStyleLbl="fgImgPlace1" presStyleIdx="2" presStyleCnt="3"/>
      <dgm:spPr>
        <a:xfrm>
          <a:off x="117723" y="2707629"/>
          <a:ext cx="2150745" cy="9417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687C10DD-54BF-4560-AC7C-D741ED06B110}" type="pres">
      <dgm:prSet presAssocID="{1BBBF90C-24A7-4405-B400-10FAE7ACB0D9}" presName="text" presStyleLbl="node1" presStyleIdx="2" presStyleCnt="3">
        <dgm:presLayoutVars>
          <dgm:bulletEnabled val="1"/>
        </dgm:presLayoutVars>
      </dgm:prSet>
      <dgm:spPr/>
    </dgm:pt>
  </dgm:ptLst>
  <dgm:cxnLst>
    <dgm:cxn modelId="{97A84F08-E3D0-44FC-888D-CBDCDADF42C8}" type="presOf" srcId="{4996D8FB-85BA-497C-873C-D980A4B80837}" destId="{C31531D1-F113-47D6-A720-5C064199CB33}" srcOrd="1" destOrd="2" presId="urn:microsoft.com/office/officeart/2005/8/layout/vList4"/>
    <dgm:cxn modelId="{DD276D11-CE5E-4C3A-9C06-F2B3A30D538D}" type="presOf" srcId="{FA58095B-8DF0-45C2-8DA3-F538842DEE81}" destId="{97724901-8DD5-4359-AB43-06B13E7281AE}" srcOrd="0" destOrd="5" presId="urn:microsoft.com/office/officeart/2005/8/layout/vList4"/>
    <dgm:cxn modelId="{9641D611-2297-48E2-9504-6C384A42644C}" type="presOf" srcId="{6341EA5E-FFC5-4A91-AD61-00D1451353CB}" destId="{C31531D1-F113-47D6-A720-5C064199CB33}" srcOrd="1" destOrd="6" presId="urn:microsoft.com/office/officeart/2005/8/layout/vList4"/>
    <dgm:cxn modelId="{CA8C2617-F64D-418B-9253-B13184DF084A}" srcId="{D0A209E7-DC23-4DC1-958C-791B13E38252}" destId="{1BBBF90C-24A7-4405-B400-10FAE7ACB0D9}" srcOrd="2" destOrd="0" parTransId="{5069E54F-34E2-4DA1-B20E-21DDDC21441A}" sibTransId="{4EE4ADB7-F6AA-48FF-9171-58AF69DDD0E4}"/>
    <dgm:cxn modelId="{EDA27F1C-336F-4E1F-9FA8-802980BB501E}" srcId="{1BBBF90C-24A7-4405-B400-10FAE7ACB0D9}" destId="{A7E90732-730A-492C-8E72-F2E8ED9551D7}" srcOrd="1" destOrd="0" parTransId="{CBE385C0-76A2-469A-9754-E8BE14E920EE}" sibTransId="{0058F0B4-1D09-49B8-B06D-A193E35035B9}"/>
    <dgm:cxn modelId="{17B7522B-6BF7-4ED6-95E3-D25E352780AC}" srcId="{4697F8D4-AD6F-4720-9346-72D2819728CF}" destId="{7F3055C3-61A7-470F-BF85-B29ABBD0D5AF}" srcOrd="2" destOrd="0" parTransId="{BAABA258-C7E2-45A5-95B9-692E2D954BFC}" sibTransId="{C7BBFC1A-1A5F-4BAE-8884-CB6BF7C58AE0}"/>
    <dgm:cxn modelId="{AD43972B-F515-4074-8AF3-BE97B1AEEDF9}" type="presOf" srcId="{A7E90732-730A-492C-8E72-F2E8ED9551D7}" destId="{687C10DD-54BF-4560-AC7C-D741ED06B110}" srcOrd="1" destOrd="2" presId="urn:microsoft.com/office/officeart/2005/8/layout/vList4"/>
    <dgm:cxn modelId="{C7951F2D-C2D7-4571-904D-89787A4D526F}" type="presOf" srcId="{4996D8FB-85BA-497C-873C-D980A4B80837}" destId="{97724901-8DD5-4359-AB43-06B13E7281AE}" srcOrd="0" destOrd="2" presId="urn:microsoft.com/office/officeart/2005/8/layout/vList4"/>
    <dgm:cxn modelId="{E805FA30-E053-49EC-8235-BF46EDCC4D14}" type="presOf" srcId="{46DDBBED-4EEB-4942-936A-D787F31042EC}" destId="{072475ED-A878-44DD-A284-0C00394EA70D}" srcOrd="1" destOrd="1" presId="urn:microsoft.com/office/officeart/2005/8/layout/vList4"/>
    <dgm:cxn modelId="{56DE7D3E-AF08-4DEA-9BE0-E3857507FA52}" srcId="{4697F8D4-AD6F-4720-9346-72D2819728CF}" destId="{FA58095B-8DF0-45C2-8DA3-F538842DEE81}" srcOrd="4" destOrd="0" parTransId="{BB8EA411-85DE-4A7E-BC10-84E94C605AC2}" sibTransId="{A6237F70-15A0-4D0C-9B0D-9C98A829E129}"/>
    <dgm:cxn modelId="{788C785B-631E-4317-BD16-5E6D62EE84FE}" type="presOf" srcId="{8CD0309D-3863-464A-A61E-31599BFA6CC7}" destId="{97724901-8DD5-4359-AB43-06B13E7281AE}" srcOrd="0" destOrd="1" presId="urn:microsoft.com/office/officeart/2005/8/layout/vList4"/>
    <dgm:cxn modelId="{22E7835C-3BF3-4D2E-845E-A3266E00AA96}" type="presOf" srcId="{1332D9C4-4D73-44F6-BC38-8D34122EEC27}" destId="{4A7A370D-4DBE-4F5B-AD8E-CD49E3164286}" srcOrd="0" destOrd="0" presId="urn:microsoft.com/office/officeart/2005/8/layout/vList4"/>
    <dgm:cxn modelId="{414A4760-DD03-4C5A-8703-1A63EEEA035C}" type="presOf" srcId="{D76F0D74-894A-491E-8C2A-F5F88C1AB0D1}" destId="{97724901-8DD5-4359-AB43-06B13E7281AE}" srcOrd="0" destOrd="4" presId="urn:microsoft.com/office/officeart/2005/8/layout/vList4"/>
    <dgm:cxn modelId="{EA19F863-A72F-47C1-8F02-BAC7F6618D8A}" type="presOf" srcId="{4697F8D4-AD6F-4720-9346-72D2819728CF}" destId="{97724901-8DD5-4359-AB43-06B13E7281AE}" srcOrd="0" destOrd="0" presId="urn:microsoft.com/office/officeart/2005/8/layout/vList4"/>
    <dgm:cxn modelId="{CC157564-64AC-444B-A874-BDC73720DAE1}" type="presOf" srcId="{D0A209E7-DC23-4DC1-958C-791B13E38252}" destId="{25C2DA84-CF6F-4760-90D9-6C57657D496C}" srcOrd="0" destOrd="0" presId="urn:microsoft.com/office/officeart/2005/8/layout/vList4"/>
    <dgm:cxn modelId="{39B8A845-3618-41C3-8CDC-B8318AC9DD72}" type="presOf" srcId="{A7E90732-730A-492C-8E72-F2E8ED9551D7}" destId="{42006859-AB66-48A8-A2AB-2D280F99D067}" srcOrd="0" destOrd="2" presId="urn:microsoft.com/office/officeart/2005/8/layout/vList4"/>
    <dgm:cxn modelId="{F3992A47-64EF-4AFF-9CB6-63BD7E8747CE}" type="presOf" srcId="{EF00F7FC-FBB2-4858-AF01-8FACBCD723F4}" destId="{072475ED-A878-44DD-A284-0C00394EA70D}" srcOrd="1" destOrd="4" presId="urn:microsoft.com/office/officeart/2005/8/layout/vList4"/>
    <dgm:cxn modelId="{C8812E67-748E-4DC2-BD93-4FAD09D1610F}" type="presOf" srcId="{1177736C-C1F9-4E7F-A6B3-2DB286F213CF}" destId="{4A7A370D-4DBE-4F5B-AD8E-CD49E3164286}" srcOrd="0" destOrd="3" presId="urn:microsoft.com/office/officeart/2005/8/layout/vList4"/>
    <dgm:cxn modelId="{6AC17668-CC13-4478-80D6-35E73722FC4F}" type="presOf" srcId="{E14EDEAE-F808-4B9C-B9B6-38DB5EBD66E7}" destId="{4A7A370D-4DBE-4F5B-AD8E-CD49E3164286}" srcOrd="0" destOrd="6" presId="urn:microsoft.com/office/officeart/2005/8/layout/vList4"/>
    <dgm:cxn modelId="{A1016E69-F099-479F-B937-43EC769843BD}" srcId="{1BBBF90C-24A7-4405-B400-10FAE7ACB0D9}" destId="{C5B31155-DC0B-4CF5-8A32-0C67CDA39965}" srcOrd="0" destOrd="0" parTransId="{ABC04AD5-D8DD-4697-8BC7-96DBF3977C15}" sibTransId="{2A519C81-87B3-41E0-96C3-B184DAD58886}"/>
    <dgm:cxn modelId="{68EA9A49-E988-463E-B74C-7BEEE28CC9A9}" type="presOf" srcId="{95337DAA-09AE-44EB-90D0-03798CE59E0E}" destId="{4A7A370D-4DBE-4F5B-AD8E-CD49E3164286}" srcOrd="0" destOrd="2" presId="urn:microsoft.com/office/officeart/2005/8/layout/vList4"/>
    <dgm:cxn modelId="{58E63E4B-6D35-4C5C-A285-8F702BBB4DE2}" type="presOf" srcId="{6341EA5E-FFC5-4A91-AD61-00D1451353CB}" destId="{97724901-8DD5-4359-AB43-06B13E7281AE}" srcOrd="0" destOrd="6" presId="urn:microsoft.com/office/officeart/2005/8/layout/vList4"/>
    <dgm:cxn modelId="{5603344C-4579-4FCE-9322-B38DFB3281DC}" srcId="{1332D9C4-4D73-44F6-BC38-8D34122EEC27}" destId="{46DDBBED-4EEB-4942-936A-D787F31042EC}" srcOrd="0" destOrd="0" parTransId="{09001D78-45AA-46AA-8033-EE19A506B6C7}" sibTransId="{BD20C1A8-6B97-4A83-93C7-04FCA165BC2B}"/>
    <dgm:cxn modelId="{9F4BA54C-8B57-4EB1-923C-C569D2CED43E}" type="presOf" srcId="{A7FEDB69-8584-4F0C-B630-C9224C7B04E4}" destId="{4A7A370D-4DBE-4F5B-AD8E-CD49E3164286}" srcOrd="0" destOrd="5" presId="urn:microsoft.com/office/officeart/2005/8/layout/vList4"/>
    <dgm:cxn modelId="{41EF6B4F-6AC0-417E-B862-02BFBA070221}" type="presOf" srcId="{1177736C-C1F9-4E7F-A6B3-2DB286F213CF}" destId="{072475ED-A878-44DD-A284-0C00394EA70D}" srcOrd="1" destOrd="3" presId="urn:microsoft.com/office/officeart/2005/8/layout/vList4"/>
    <dgm:cxn modelId="{929F6A72-30CA-4D8B-A767-251FD43554B1}" srcId="{4697F8D4-AD6F-4720-9346-72D2819728CF}" destId="{8CD0309D-3863-464A-A61E-31599BFA6CC7}" srcOrd="0" destOrd="0" parTransId="{17D7A88F-B5D3-4684-9503-15779144B9C1}" sibTransId="{F9DF1E8D-BA00-4960-ABC4-5347FEDDF71A}"/>
    <dgm:cxn modelId="{BABCA475-4B8D-4CAD-8B4A-0DC65471E121}" type="presOf" srcId="{E14EDEAE-F808-4B9C-B9B6-38DB5EBD66E7}" destId="{072475ED-A878-44DD-A284-0C00394EA70D}" srcOrd="1" destOrd="6" presId="urn:microsoft.com/office/officeart/2005/8/layout/vList4"/>
    <dgm:cxn modelId="{DF20CE75-2FD7-4B43-911C-E948944174DC}" srcId="{4697F8D4-AD6F-4720-9346-72D2819728CF}" destId="{4996D8FB-85BA-497C-873C-D980A4B80837}" srcOrd="1" destOrd="0" parTransId="{59DC4C52-9731-4D45-91EA-EB3D0C29F8EA}" sibTransId="{B04B6A6A-22A0-4981-B585-8E2359F420A9}"/>
    <dgm:cxn modelId="{D1F5CA81-C104-46F4-AA90-5016B22D9344}" type="presOf" srcId="{7F3055C3-61A7-470F-BF85-B29ABBD0D5AF}" destId="{97724901-8DD5-4359-AB43-06B13E7281AE}" srcOrd="0" destOrd="3" presId="urn:microsoft.com/office/officeart/2005/8/layout/vList4"/>
    <dgm:cxn modelId="{F091958D-9149-4244-BB37-2880CA184F53}" type="presOf" srcId="{A7FEDB69-8584-4F0C-B630-C9224C7B04E4}" destId="{072475ED-A878-44DD-A284-0C00394EA70D}" srcOrd="1" destOrd="5" presId="urn:microsoft.com/office/officeart/2005/8/layout/vList4"/>
    <dgm:cxn modelId="{C6C23B95-AEFC-4696-9F04-B8FDDE1871F5}" type="presOf" srcId="{1BBBF90C-24A7-4405-B400-10FAE7ACB0D9}" destId="{687C10DD-54BF-4560-AC7C-D741ED06B110}" srcOrd="1" destOrd="0" presId="urn:microsoft.com/office/officeart/2005/8/layout/vList4"/>
    <dgm:cxn modelId="{7AE8EAA1-E1A6-4636-805F-8A9B61294E15}" srcId="{1332D9C4-4D73-44F6-BC38-8D34122EEC27}" destId="{E14EDEAE-F808-4B9C-B9B6-38DB5EBD66E7}" srcOrd="5" destOrd="0" parTransId="{6BB36C58-6E8B-4366-98F8-D0A8B15C8574}" sibTransId="{A19C9FD7-7627-4CA9-B1C1-7A3322E3A1C7}"/>
    <dgm:cxn modelId="{644467A4-A70B-4552-8C6F-64417ED0D3C8}" type="presOf" srcId="{46DDBBED-4EEB-4942-936A-D787F31042EC}" destId="{4A7A370D-4DBE-4F5B-AD8E-CD49E3164286}" srcOrd="0" destOrd="1" presId="urn:microsoft.com/office/officeart/2005/8/layout/vList4"/>
    <dgm:cxn modelId="{78605EB0-EACF-4A2D-8641-FAEDAB7462DC}" type="presOf" srcId="{7F3055C3-61A7-470F-BF85-B29ABBD0D5AF}" destId="{C31531D1-F113-47D6-A720-5C064199CB33}" srcOrd="1" destOrd="3" presId="urn:microsoft.com/office/officeart/2005/8/layout/vList4"/>
    <dgm:cxn modelId="{5E65CEB6-649D-4548-A054-4F9358CF1E63}" srcId="{D0A209E7-DC23-4DC1-958C-791B13E38252}" destId="{1332D9C4-4D73-44F6-BC38-8D34122EEC27}" srcOrd="1" destOrd="0" parTransId="{90B908D7-086C-497A-94EC-40B44A7E2060}" sibTransId="{6503F126-502F-4D49-A5F0-22FE5151179B}"/>
    <dgm:cxn modelId="{4E806EBC-70CC-405B-A21F-55BFA2AB6C6A}" type="presOf" srcId="{1BBBF90C-24A7-4405-B400-10FAE7ACB0D9}" destId="{42006859-AB66-48A8-A2AB-2D280F99D067}" srcOrd="0" destOrd="0" presId="urn:microsoft.com/office/officeart/2005/8/layout/vList4"/>
    <dgm:cxn modelId="{AF4AD7C1-6708-48A7-8D22-0F09EFF90A05}" type="presOf" srcId="{FA58095B-8DF0-45C2-8DA3-F538842DEE81}" destId="{C31531D1-F113-47D6-A720-5C064199CB33}" srcOrd="1" destOrd="5" presId="urn:microsoft.com/office/officeart/2005/8/layout/vList4"/>
    <dgm:cxn modelId="{D4D258C8-96E4-4791-AE9E-19D0A3F9D28B}" srcId="{1332D9C4-4D73-44F6-BC38-8D34122EEC27}" destId="{1177736C-C1F9-4E7F-A6B3-2DB286F213CF}" srcOrd="2" destOrd="0" parTransId="{0CB2144C-58B0-43CC-B4BE-034D56AF6431}" sibTransId="{D6B239DE-FF73-4D3B-9A65-C557206DC0A0}"/>
    <dgm:cxn modelId="{36B661CF-0B53-4EBE-99ED-3B6F61C3DB88}" type="presOf" srcId="{1332D9C4-4D73-44F6-BC38-8D34122EEC27}" destId="{072475ED-A878-44DD-A284-0C00394EA70D}" srcOrd="1" destOrd="0" presId="urn:microsoft.com/office/officeart/2005/8/layout/vList4"/>
    <dgm:cxn modelId="{C3F884CF-F5F7-4CEB-8737-D4ADEFEF399A}" type="presOf" srcId="{8CD0309D-3863-464A-A61E-31599BFA6CC7}" destId="{C31531D1-F113-47D6-A720-5C064199CB33}" srcOrd="1" destOrd="1" presId="urn:microsoft.com/office/officeart/2005/8/layout/vList4"/>
    <dgm:cxn modelId="{7D3C42D2-D29F-40A8-8EA2-7785D64D6D58}" type="presOf" srcId="{C5B31155-DC0B-4CF5-8A32-0C67CDA39965}" destId="{687C10DD-54BF-4560-AC7C-D741ED06B110}" srcOrd="1" destOrd="1" presId="urn:microsoft.com/office/officeart/2005/8/layout/vList4"/>
    <dgm:cxn modelId="{B950EBD3-3356-440D-8255-10F8DD57087C}" srcId="{D0A209E7-DC23-4DC1-958C-791B13E38252}" destId="{4697F8D4-AD6F-4720-9346-72D2819728CF}" srcOrd="0" destOrd="0" parTransId="{CD870826-A816-4C36-9CE9-36889C4A0466}" sibTransId="{9CC9AC3F-86C6-4A59-BFDF-F07943992442}"/>
    <dgm:cxn modelId="{94E0CFD4-22C9-486C-A2A2-3F37125A0E16}" type="presOf" srcId="{FB7C1D52-60CE-448E-A3FD-2B524C2885DD}" destId="{42006859-AB66-48A8-A2AB-2D280F99D067}" srcOrd="0" destOrd="3" presId="urn:microsoft.com/office/officeart/2005/8/layout/vList4"/>
    <dgm:cxn modelId="{14165AD5-A2D7-4244-BE3A-7E4C240EFBB1}" type="presOf" srcId="{D76F0D74-894A-491E-8C2A-F5F88C1AB0D1}" destId="{C31531D1-F113-47D6-A720-5C064199CB33}" srcOrd="1" destOrd="4" presId="urn:microsoft.com/office/officeart/2005/8/layout/vList4"/>
    <dgm:cxn modelId="{793009D7-4A35-4BD1-BEE5-AFFF37C9DE60}" type="presOf" srcId="{95337DAA-09AE-44EB-90D0-03798CE59E0E}" destId="{072475ED-A878-44DD-A284-0C00394EA70D}" srcOrd="1" destOrd="2" presId="urn:microsoft.com/office/officeart/2005/8/layout/vList4"/>
    <dgm:cxn modelId="{A4C0F5DC-437D-4433-B575-F45A9E996621}" type="presOf" srcId="{C5B31155-DC0B-4CF5-8A32-0C67CDA39965}" destId="{42006859-AB66-48A8-A2AB-2D280F99D067}" srcOrd="0" destOrd="1" presId="urn:microsoft.com/office/officeart/2005/8/layout/vList4"/>
    <dgm:cxn modelId="{F81C62DD-6C72-4325-93D5-9D98635EB08A}" srcId="{1332D9C4-4D73-44F6-BC38-8D34122EEC27}" destId="{EF00F7FC-FBB2-4858-AF01-8FACBCD723F4}" srcOrd="3" destOrd="0" parTransId="{1D0F246A-E370-470C-8614-AFAD5D8A12D1}" sibTransId="{36EF3A76-CFFD-493D-A38F-CEA5EFC0179C}"/>
    <dgm:cxn modelId="{319E95E2-250F-4B20-BDF3-2818BC80CAD1}" srcId="{1BBBF90C-24A7-4405-B400-10FAE7ACB0D9}" destId="{FB7C1D52-60CE-448E-A3FD-2B524C2885DD}" srcOrd="2" destOrd="0" parTransId="{2558D101-F31D-49CB-A18E-3628A22DCB85}" sibTransId="{64BDB1FE-A441-45F2-9360-1844E153AE21}"/>
    <dgm:cxn modelId="{CF6EFEEA-249C-4BE5-BC53-88F5BA7F3BB1}" srcId="{4697F8D4-AD6F-4720-9346-72D2819728CF}" destId="{6341EA5E-FFC5-4A91-AD61-00D1451353CB}" srcOrd="5" destOrd="0" parTransId="{35BB73A1-073A-4629-8854-A7E7E2B7946C}" sibTransId="{9577E03B-F86B-4B03-969C-7EC898C1D639}"/>
    <dgm:cxn modelId="{9F1787F6-F747-4595-97BB-14961576AB7D}" srcId="{1332D9C4-4D73-44F6-BC38-8D34122EEC27}" destId="{95337DAA-09AE-44EB-90D0-03798CE59E0E}" srcOrd="1" destOrd="0" parTransId="{A7817B7E-2EB4-46FC-AF74-FA92057DDD9A}" sibTransId="{C7A8A1FC-69DD-4E7F-AADC-BB38C740FF7B}"/>
    <dgm:cxn modelId="{DF09EBF7-A9A8-48EC-AC41-66CEF44B5EC6}" srcId="{1332D9C4-4D73-44F6-BC38-8D34122EEC27}" destId="{A7FEDB69-8584-4F0C-B630-C9224C7B04E4}" srcOrd="4" destOrd="0" parTransId="{441DC2FC-A292-4BA3-B7CA-522CE81EF11C}" sibTransId="{DD231602-52EA-430A-8606-660484864DF9}"/>
    <dgm:cxn modelId="{BE5CAFF9-B794-4401-B4D2-F19EDAA8F2AC}" type="presOf" srcId="{FB7C1D52-60CE-448E-A3FD-2B524C2885DD}" destId="{687C10DD-54BF-4560-AC7C-D741ED06B110}" srcOrd="1" destOrd="3" presId="urn:microsoft.com/office/officeart/2005/8/layout/vList4"/>
    <dgm:cxn modelId="{7C2F80FA-140D-4B2E-9E75-746FEEA27D02}" type="presOf" srcId="{EF00F7FC-FBB2-4858-AF01-8FACBCD723F4}" destId="{4A7A370D-4DBE-4F5B-AD8E-CD49E3164286}" srcOrd="0" destOrd="4" presId="urn:microsoft.com/office/officeart/2005/8/layout/vList4"/>
    <dgm:cxn modelId="{014E91FB-8454-4C13-8B89-EE470B7A1B63}" type="presOf" srcId="{4697F8D4-AD6F-4720-9346-72D2819728CF}" destId="{C31531D1-F113-47D6-A720-5C064199CB33}" srcOrd="1" destOrd="0" presId="urn:microsoft.com/office/officeart/2005/8/layout/vList4"/>
    <dgm:cxn modelId="{17EB2DFD-4D2A-41EE-819D-FA3687432845}" srcId="{4697F8D4-AD6F-4720-9346-72D2819728CF}" destId="{D76F0D74-894A-491E-8C2A-F5F88C1AB0D1}" srcOrd="3" destOrd="0" parTransId="{39A52806-BE5D-4161-B218-773FE3A5AD67}" sibTransId="{CC3865F9-DC94-4ADC-A773-4CE9D817D00B}"/>
    <dgm:cxn modelId="{5ACAC958-E58F-4A79-8923-BC9EAFF2E59B}" type="presParOf" srcId="{25C2DA84-CF6F-4760-90D9-6C57657D496C}" destId="{56A33268-0979-41F0-B640-746C088870F2}" srcOrd="0" destOrd="0" presId="urn:microsoft.com/office/officeart/2005/8/layout/vList4"/>
    <dgm:cxn modelId="{BD9A78A6-C986-41E4-B745-031B5883A737}" type="presParOf" srcId="{56A33268-0979-41F0-B640-746C088870F2}" destId="{97724901-8DD5-4359-AB43-06B13E7281AE}" srcOrd="0" destOrd="0" presId="urn:microsoft.com/office/officeart/2005/8/layout/vList4"/>
    <dgm:cxn modelId="{311D8EFE-03E9-4A85-A43C-2AC43CAD1EDA}" type="presParOf" srcId="{56A33268-0979-41F0-B640-746C088870F2}" destId="{B883747F-9628-42D7-A94E-63A903FA99CA}" srcOrd="1" destOrd="0" presId="urn:microsoft.com/office/officeart/2005/8/layout/vList4"/>
    <dgm:cxn modelId="{B546CB5F-E561-435C-BB01-F98FC5D71878}" type="presParOf" srcId="{56A33268-0979-41F0-B640-746C088870F2}" destId="{C31531D1-F113-47D6-A720-5C064199CB33}" srcOrd="2" destOrd="0" presId="urn:microsoft.com/office/officeart/2005/8/layout/vList4"/>
    <dgm:cxn modelId="{AAC80EEC-A5DE-4EB4-9822-B7AD74B4488D}" type="presParOf" srcId="{25C2DA84-CF6F-4760-90D9-6C57657D496C}" destId="{A219735E-0851-47D6-A607-BAE3621FEA2F}" srcOrd="1" destOrd="0" presId="urn:microsoft.com/office/officeart/2005/8/layout/vList4"/>
    <dgm:cxn modelId="{0853328F-A003-42A2-99DF-62D3F5A2840E}" type="presParOf" srcId="{25C2DA84-CF6F-4760-90D9-6C57657D496C}" destId="{EBF61EFF-4535-40A3-9EC4-AAFE838E2B0B}" srcOrd="2" destOrd="0" presId="urn:microsoft.com/office/officeart/2005/8/layout/vList4"/>
    <dgm:cxn modelId="{6EADAF7B-9B47-4767-A40F-8B0D5BE6C88E}" type="presParOf" srcId="{EBF61EFF-4535-40A3-9EC4-AAFE838E2B0B}" destId="{4A7A370D-4DBE-4F5B-AD8E-CD49E3164286}" srcOrd="0" destOrd="0" presId="urn:microsoft.com/office/officeart/2005/8/layout/vList4"/>
    <dgm:cxn modelId="{2D936CA1-DC3A-4F84-98FA-C710BBD195A9}" type="presParOf" srcId="{EBF61EFF-4535-40A3-9EC4-AAFE838E2B0B}" destId="{F43006F0-3600-4AC8-AD58-E970B95DD264}" srcOrd="1" destOrd="0" presId="urn:microsoft.com/office/officeart/2005/8/layout/vList4"/>
    <dgm:cxn modelId="{5DDC1566-3246-40B4-8B13-21DB21982BF3}" type="presParOf" srcId="{EBF61EFF-4535-40A3-9EC4-AAFE838E2B0B}" destId="{072475ED-A878-44DD-A284-0C00394EA70D}" srcOrd="2" destOrd="0" presId="urn:microsoft.com/office/officeart/2005/8/layout/vList4"/>
    <dgm:cxn modelId="{010882B8-7FCF-462C-911C-36B210378CC2}" type="presParOf" srcId="{25C2DA84-CF6F-4760-90D9-6C57657D496C}" destId="{A916D6A8-19B3-4605-9312-7C7EE4BC88F1}" srcOrd="3" destOrd="0" presId="urn:microsoft.com/office/officeart/2005/8/layout/vList4"/>
    <dgm:cxn modelId="{FFDE2327-E266-460B-83FE-B52769695570}" type="presParOf" srcId="{25C2DA84-CF6F-4760-90D9-6C57657D496C}" destId="{7DC16C39-B162-4B29-B0D1-5FB77F069B14}" srcOrd="4" destOrd="0" presId="urn:microsoft.com/office/officeart/2005/8/layout/vList4"/>
    <dgm:cxn modelId="{65582BE2-8118-4E39-A0BB-401A12AD9239}" type="presParOf" srcId="{7DC16C39-B162-4B29-B0D1-5FB77F069B14}" destId="{42006859-AB66-48A8-A2AB-2D280F99D067}" srcOrd="0" destOrd="0" presId="urn:microsoft.com/office/officeart/2005/8/layout/vList4"/>
    <dgm:cxn modelId="{4456DA3E-9A6D-40B9-A40F-1B3728CB6DB5}" type="presParOf" srcId="{7DC16C39-B162-4B29-B0D1-5FB77F069B14}" destId="{38506831-F6F3-4709-AF40-97F98682D8D8}" srcOrd="1" destOrd="0" presId="urn:microsoft.com/office/officeart/2005/8/layout/vList4"/>
    <dgm:cxn modelId="{F81CB391-82C2-453E-B476-DFB27DFDB758}" type="presParOf" srcId="{7DC16C39-B162-4B29-B0D1-5FB77F069B14}" destId="{687C10DD-54BF-4560-AC7C-D741ED06B1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37854-3C71-4E4B-B919-D1996E41CA7B}">
      <dsp:nvSpPr>
        <dsp:cNvPr id="0" name=""/>
        <dsp:cNvSpPr/>
      </dsp:nvSpPr>
      <dsp:spPr>
        <a:xfrm>
          <a:off x="1173146" y="1356506"/>
          <a:ext cx="473855" cy="456935"/>
        </a:xfrm>
        <a:custGeom>
          <a:avLst/>
          <a:gdLst/>
          <a:ahLst/>
          <a:cxnLst/>
          <a:rect l="0" t="0" r="0" b="0"/>
          <a:pathLst>
            <a:path>
              <a:moveTo>
                <a:pt x="473855" y="0"/>
              </a:moveTo>
              <a:lnTo>
                <a:pt x="473855" y="456935"/>
              </a:lnTo>
              <a:lnTo>
                <a:pt x="0" y="45693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1696-18B2-4578-A4AA-A4EB31703E80}">
      <dsp:nvSpPr>
        <dsp:cNvPr id="0" name=""/>
        <dsp:cNvSpPr/>
      </dsp:nvSpPr>
      <dsp:spPr>
        <a:xfrm>
          <a:off x="2426353" y="2722777"/>
          <a:ext cx="144324" cy="44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594"/>
              </a:lnTo>
              <a:lnTo>
                <a:pt x="144324" y="442594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5326A-A3B9-4A8C-95C0-64DD0D5D4C94}">
      <dsp:nvSpPr>
        <dsp:cNvPr id="0" name=""/>
        <dsp:cNvSpPr/>
      </dsp:nvSpPr>
      <dsp:spPr>
        <a:xfrm>
          <a:off x="1647001" y="1356506"/>
          <a:ext cx="1164216" cy="88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162"/>
              </a:lnTo>
              <a:lnTo>
                <a:pt x="1164216" y="784162"/>
              </a:lnTo>
              <a:lnTo>
                <a:pt x="1164216" y="88518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317A-5783-42AF-9F14-988DF5DDB41F}">
      <dsp:nvSpPr>
        <dsp:cNvPr id="0" name=""/>
        <dsp:cNvSpPr/>
      </dsp:nvSpPr>
      <dsp:spPr>
        <a:xfrm>
          <a:off x="1262136" y="2722777"/>
          <a:ext cx="144324" cy="44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594"/>
              </a:lnTo>
              <a:lnTo>
                <a:pt x="144324" y="442594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C0A67-6B3C-4777-89EB-9F67682E54E1}">
      <dsp:nvSpPr>
        <dsp:cNvPr id="0" name=""/>
        <dsp:cNvSpPr/>
      </dsp:nvSpPr>
      <dsp:spPr>
        <a:xfrm>
          <a:off x="1601281" y="1356506"/>
          <a:ext cx="91440" cy="885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18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49AD2-32B8-4261-AF9A-648731AE60A2}">
      <dsp:nvSpPr>
        <dsp:cNvPr id="0" name=""/>
        <dsp:cNvSpPr/>
      </dsp:nvSpPr>
      <dsp:spPr>
        <a:xfrm>
          <a:off x="97920" y="2722777"/>
          <a:ext cx="144324" cy="44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594"/>
              </a:lnTo>
              <a:lnTo>
                <a:pt x="144324" y="442594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89CD-EB51-4455-B12D-26C0FE3386F0}">
      <dsp:nvSpPr>
        <dsp:cNvPr id="0" name=""/>
        <dsp:cNvSpPr/>
      </dsp:nvSpPr>
      <dsp:spPr>
        <a:xfrm>
          <a:off x="482785" y="1356506"/>
          <a:ext cx="1164216" cy="885189"/>
        </a:xfrm>
        <a:custGeom>
          <a:avLst/>
          <a:gdLst/>
          <a:ahLst/>
          <a:cxnLst/>
          <a:rect l="0" t="0" r="0" b="0"/>
          <a:pathLst>
            <a:path>
              <a:moveTo>
                <a:pt x="1164216" y="0"/>
              </a:moveTo>
              <a:lnTo>
                <a:pt x="1164216" y="784162"/>
              </a:lnTo>
              <a:lnTo>
                <a:pt x="0" y="784162"/>
              </a:lnTo>
              <a:lnTo>
                <a:pt x="0" y="88518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DFB2F-D450-4B4E-83CE-61F19BC6B8EA}">
      <dsp:nvSpPr>
        <dsp:cNvPr id="0" name=""/>
        <dsp:cNvSpPr/>
      </dsp:nvSpPr>
      <dsp:spPr>
        <a:xfrm>
          <a:off x="1165920" y="875425"/>
          <a:ext cx="962162" cy="481081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Module Leader </a:t>
          </a:r>
        </a:p>
      </dsp:txBody>
      <dsp:txXfrm>
        <a:off x="1165920" y="875425"/>
        <a:ext cx="962162" cy="481081"/>
      </dsp:txXfrm>
    </dsp:sp>
    <dsp:sp modelId="{3DB8FF98-CBD4-4EB7-ADF2-4F8C1BA04ED5}">
      <dsp:nvSpPr>
        <dsp:cNvPr id="0" name=""/>
        <dsp:cNvSpPr/>
      </dsp:nvSpPr>
      <dsp:spPr>
        <a:xfrm>
          <a:off x="1704" y="2241696"/>
          <a:ext cx="962162" cy="48108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Tues Projects (2)</a:t>
          </a:r>
        </a:p>
      </dsp:txBody>
      <dsp:txXfrm>
        <a:off x="1704" y="2241696"/>
        <a:ext cx="962162" cy="481081"/>
      </dsp:txXfrm>
    </dsp:sp>
    <dsp:sp modelId="{D4F7E6E1-7360-4299-A8C0-BC170224971D}">
      <dsp:nvSpPr>
        <dsp:cNvPr id="0" name=""/>
        <dsp:cNvSpPr/>
      </dsp:nvSpPr>
      <dsp:spPr>
        <a:xfrm>
          <a:off x="242244" y="2924831"/>
          <a:ext cx="962162" cy="481081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Student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leaders</a:t>
          </a:r>
        </a:p>
      </dsp:txBody>
      <dsp:txXfrm>
        <a:off x="242244" y="2924831"/>
        <a:ext cx="962162" cy="481081"/>
      </dsp:txXfrm>
    </dsp:sp>
    <dsp:sp modelId="{30EB6EDF-8362-4A01-86DF-76724EF6F7CD}">
      <dsp:nvSpPr>
        <dsp:cNvPr id="0" name=""/>
        <dsp:cNvSpPr/>
      </dsp:nvSpPr>
      <dsp:spPr>
        <a:xfrm>
          <a:off x="1165920" y="2241696"/>
          <a:ext cx="962162" cy="48108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Weds Projects (2)</a:t>
          </a:r>
        </a:p>
      </dsp:txBody>
      <dsp:txXfrm>
        <a:off x="1165920" y="2241696"/>
        <a:ext cx="962162" cy="481081"/>
      </dsp:txXfrm>
    </dsp:sp>
    <dsp:sp modelId="{D1F02F48-E208-4F06-8E76-E0667D8C6297}">
      <dsp:nvSpPr>
        <dsp:cNvPr id="0" name=""/>
        <dsp:cNvSpPr/>
      </dsp:nvSpPr>
      <dsp:spPr>
        <a:xfrm>
          <a:off x="1406461" y="2924831"/>
          <a:ext cx="962162" cy="481081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Student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leaders</a:t>
          </a:r>
        </a:p>
      </dsp:txBody>
      <dsp:txXfrm>
        <a:off x="1406461" y="2924831"/>
        <a:ext cx="962162" cy="481081"/>
      </dsp:txXfrm>
    </dsp:sp>
    <dsp:sp modelId="{F06C6905-B3B7-4571-845B-2CD09C72D85E}">
      <dsp:nvSpPr>
        <dsp:cNvPr id="0" name=""/>
        <dsp:cNvSpPr/>
      </dsp:nvSpPr>
      <dsp:spPr>
        <a:xfrm>
          <a:off x="2330136" y="2241696"/>
          <a:ext cx="962162" cy="48108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Thurs Project (1)</a:t>
          </a:r>
        </a:p>
      </dsp:txBody>
      <dsp:txXfrm>
        <a:off x="2330136" y="2241696"/>
        <a:ext cx="962162" cy="481081"/>
      </dsp:txXfrm>
    </dsp:sp>
    <dsp:sp modelId="{431BA92B-9B30-4EEF-99AE-37E1995AE56C}">
      <dsp:nvSpPr>
        <dsp:cNvPr id="0" name=""/>
        <dsp:cNvSpPr/>
      </dsp:nvSpPr>
      <dsp:spPr>
        <a:xfrm>
          <a:off x="2570677" y="2924831"/>
          <a:ext cx="962162" cy="481081"/>
        </a:xfrm>
        <a:prstGeom prst="rect">
          <a:avLst/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Student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leader</a:t>
          </a:r>
        </a:p>
      </dsp:txBody>
      <dsp:txXfrm>
        <a:off x="2570677" y="2924831"/>
        <a:ext cx="962162" cy="481081"/>
      </dsp:txXfrm>
    </dsp:sp>
    <dsp:sp modelId="{356935F6-DEB9-4DA3-AC4D-2156753B4C18}">
      <dsp:nvSpPr>
        <dsp:cNvPr id="0" name=""/>
        <dsp:cNvSpPr/>
      </dsp:nvSpPr>
      <dsp:spPr>
        <a:xfrm>
          <a:off x="210984" y="1572901"/>
          <a:ext cx="962162" cy="48108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#DMU Local</a:t>
          </a:r>
          <a:br>
            <a:rPr lang="en-US" sz="1200" kern="1200" dirty="0"/>
          </a:br>
          <a:r>
            <a:rPr lang="en-US" sz="1200" kern="1200" dirty="0"/>
            <a:t>PPP Mentor</a:t>
          </a:r>
        </a:p>
      </dsp:txBody>
      <dsp:txXfrm>
        <a:off x="210984" y="1572901"/>
        <a:ext cx="962162" cy="481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52306-6785-4D79-8654-3FC1F457DD1A}">
      <dsp:nvSpPr>
        <dsp:cNvPr id="0" name=""/>
        <dsp:cNvSpPr/>
      </dsp:nvSpPr>
      <dsp:spPr>
        <a:xfrm>
          <a:off x="0" y="169599"/>
          <a:ext cx="1758427" cy="10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Written ‘digital’ report/essay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2,500 words</a:t>
          </a:r>
        </a:p>
      </dsp:txBody>
      <dsp:txXfrm>
        <a:off x="0" y="169599"/>
        <a:ext cx="1758427" cy="1055056"/>
      </dsp:txXfrm>
    </dsp:sp>
    <dsp:sp modelId="{5AC75838-D92B-406D-8618-E50994F21E6A}">
      <dsp:nvSpPr>
        <dsp:cNvPr id="0" name=""/>
        <dsp:cNvSpPr/>
      </dsp:nvSpPr>
      <dsp:spPr>
        <a:xfrm>
          <a:off x="1934270" y="169599"/>
          <a:ext cx="1758427" cy="10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Recorded Presentation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 slides/15 </a:t>
          </a:r>
          <a:r>
            <a:rPr lang="en-US" sz="1500" kern="1200" dirty="0" err="1"/>
            <a:t>mins</a:t>
          </a:r>
          <a:r>
            <a:rPr lang="en-US" sz="1500" kern="1200" dirty="0"/>
            <a:t> voiceover</a:t>
          </a:r>
        </a:p>
      </dsp:txBody>
      <dsp:txXfrm>
        <a:off x="1934270" y="169599"/>
        <a:ext cx="1758427" cy="1055056"/>
      </dsp:txXfrm>
    </dsp:sp>
    <dsp:sp modelId="{E7247EEE-7F22-4BFC-95FA-B57D415FB990}">
      <dsp:nvSpPr>
        <dsp:cNvPr id="0" name=""/>
        <dsp:cNvSpPr/>
      </dsp:nvSpPr>
      <dsp:spPr>
        <a:xfrm>
          <a:off x="3868540" y="169599"/>
          <a:ext cx="1758427" cy="10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Podcast &amp; script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15 </a:t>
          </a:r>
          <a:r>
            <a:rPr lang="en-US" sz="1500" kern="1200" dirty="0" err="1"/>
            <a:t>mins</a:t>
          </a:r>
          <a:endParaRPr lang="en-US" sz="1500" kern="1200" dirty="0"/>
        </a:p>
      </dsp:txBody>
      <dsp:txXfrm>
        <a:off x="3868540" y="169599"/>
        <a:ext cx="1758427" cy="1055056"/>
      </dsp:txXfrm>
    </dsp:sp>
    <dsp:sp modelId="{7043AD32-5753-42CE-8886-757CD455522D}">
      <dsp:nvSpPr>
        <dsp:cNvPr id="0" name=""/>
        <dsp:cNvSpPr/>
      </dsp:nvSpPr>
      <dsp:spPr>
        <a:xfrm>
          <a:off x="967135" y="1400498"/>
          <a:ext cx="1758427" cy="10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Video &amp; script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15 </a:t>
          </a:r>
          <a:r>
            <a:rPr lang="en-US" sz="1500" kern="1200" dirty="0" err="1"/>
            <a:t>mins</a:t>
          </a:r>
          <a:endParaRPr lang="en-US" sz="1500" kern="1200" dirty="0"/>
        </a:p>
      </dsp:txBody>
      <dsp:txXfrm>
        <a:off x="967135" y="1400498"/>
        <a:ext cx="1758427" cy="1055056"/>
      </dsp:txXfrm>
    </dsp:sp>
    <dsp:sp modelId="{2389BD36-0952-45A0-9761-70163B15959E}">
      <dsp:nvSpPr>
        <dsp:cNvPr id="0" name=""/>
        <dsp:cNvSpPr/>
      </dsp:nvSpPr>
      <dsp:spPr>
        <a:xfrm>
          <a:off x="2901405" y="1400498"/>
          <a:ext cx="1758427" cy="1055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A1</a:t>
          </a:r>
        </a:p>
      </dsp:txBody>
      <dsp:txXfrm>
        <a:off x="2901405" y="1400498"/>
        <a:ext cx="1758427" cy="1055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24901-8DD5-4359-AB43-06B13E7281AE}">
      <dsp:nvSpPr>
        <dsp:cNvPr id="0" name=""/>
        <dsp:cNvSpPr/>
      </dsp:nvSpPr>
      <dsp:spPr>
        <a:xfrm>
          <a:off x="0" y="0"/>
          <a:ext cx="4314091" cy="1474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libri" panose="020F0502020204030204"/>
              <a:ea typeface="+mn-ea"/>
              <a:cs typeface="+mn-cs"/>
            </a:rPr>
            <a:t>Zero Waste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Raising awareness about waste reduction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Poster, leaflet, video, debate event, social media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SDGs 12 &amp; 14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1"/>
            </a:rPr>
            <a:t>https://twitter.com/zerowastedmu</a:t>
          </a:r>
          <a:endParaRPr lang="en-US" sz="10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2"/>
            </a:rPr>
            <a:t>https://www.instagram.com/zerowastedmu/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3"/>
            </a:rPr>
            <a:t>https://www.youtube.com/watch?v=ugjVlFsj8hE&amp;feature=youtu.be</a:t>
          </a:r>
          <a:endParaRPr lang="en-GB" sz="1000" kern="1200" dirty="0"/>
        </a:p>
      </dsp:txBody>
      <dsp:txXfrm>
        <a:off x="1053492" y="43195"/>
        <a:ext cx="3217403" cy="1388401"/>
      </dsp:txXfrm>
    </dsp:sp>
    <dsp:sp modelId="{B883747F-9628-42D7-A94E-63A903FA99CA}">
      <dsp:nvSpPr>
        <dsp:cNvPr id="0" name=""/>
        <dsp:cNvSpPr/>
      </dsp:nvSpPr>
      <dsp:spPr>
        <a:xfrm>
          <a:off x="147479" y="147479"/>
          <a:ext cx="862818" cy="11798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7A370D-4DBE-4F5B-AD8E-CD49E3164286}">
      <dsp:nvSpPr>
        <dsp:cNvPr id="0" name=""/>
        <dsp:cNvSpPr/>
      </dsp:nvSpPr>
      <dsp:spPr>
        <a:xfrm>
          <a:off x="0" y="1622270"/>
          <a:ext cx="4314091" cy="1474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/>
              <a:ea typeface="+mn-ea"/>
              <a:cs typeface="+mn-cs"/>
            </a:rPr>
            <a:t>Access to Hygiene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Raising awareness, collecting and distributing personal hygiene donations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Leaflet, poster, collection box, collection days (</a:t>
          </a:r>
          <a:r>
            <a:rPr lang="en-US" sz="1000" kern="1200" dirty="0" err="1">
              <a:latin typeface="Calibri" panose="020F0502020204030204"/>
              <a:ea typeface="+mn-ea"/>
              <a:cs typeface="+mn-cs"/>
            </a:rPr>
            <a:t>Asda</a:t>
          </a:r>
          <a:r>
            <a:rPr lang="en-US" sz="1000" kern="1200" dirty="0">
              <a:latin typeface="Calibri" panose="020F0502020204030204"/>
              <a:ea typeface="+mn-ea"/>
              <a:cs typeface="+mn-cs"/>
            </a:rPr>
            <a:t>), donation drop off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SGDs 3 &amp; 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5"/>
            </a:rPr>
            <a:t>https://twitter.com/accesstohygiene</a:t>
          </a:r>
          <a:endParaRPr lang="en-US" sz="1000" kern="1200" dirty="0">
            <a:latin typeface="Calibri" panose="020F05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6"/>
            </a:rPr>
            <a:t>https://www.instagram.com/accesstohygiene/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>
              <a:hlinkClick xmlns:r="http://schemas.openxmlformats.org/officeDocument/2006/relationships" r:id="rId7"/>
            </a:rPr>
            <a:t>https://www.facebook.com/Accesstohygiene/</a:t>
          </a:r>
          <a:endParaRPr lang="en-GB" sz="1000" kern="1200" dirty="0"/>
        </a:p>
      </dsp:txBody>
      <dsp:txXfrm>
        <a:off x="1053492" y="1665465"/>
        <a:ext cx="3217403" cy="1388401"/>
      </dsp:txXfrm>
    </dsp:sp>
    <dsp:sp modelId="{F43006F0-3600-4AC8-AD58-E970B95DD264}">
      <dsp:nvSpPr>
        <dsp:cNvPr id="0" name=""/>
        <dsp:cNvSpPr/>
      </dsp:nvSpPr>
      <dsp:spPr>
        <a:xfrm>
          <a:off x="147479" y="1769749"/>
          <a:ext cx="862818" cy="11798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006859-AB66-48A8-A2AB-2D280F99D067}">
      <dsp:nvSpPr>
        <dsp:cNvPr id="0" name=""/>
        <dsp:cNvSpPr/>
      </dsp:nvSpPr>
      <dsp:spPr>
        <a:xfrm>
          <a:off x="0" y="3244540"/>
          <a:ext cx="4314091" cy="1474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/>
              <a:ea typeface="+mn-ea"/>
              <a:cs typeface="+mn-cs"/>
            </a:rPr>
            <a:t>Plates for Playoff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strike="sngStrike" kern="1200" baseline="0" dirty="0">
              <a:latin typeface="Calibri" panose="020F0502020204030204"/>
              <a:ea typeface="+mn-ea"/>
              <a:cs typeface="+mn-cs"/>
            </a:rPr>
            <a:t>Fundraising event, buying food donations</a:t>
          </a:r>
          <a:r>
            <a:rPr lang="en-US" sz="1000" kern="1200" dirty="0">
              <a:latin typeface="Calibri" panose="020F0502020204030204"/>
              <a:ea typeface="+mn-ea"/>
              <a:cs typeface="+mn-cs"/>
            </a:rPr>
            <a:t>, volunteering at foodbank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Poster, connection with </a:t>
          </a:r>
          <a:r>
            <a:rPr lang="en-US" sz="1000" kern="1200" dirty="0" err="1">
              <a:latin typeface="Calibri" panose="020F0502020204030204"/>
              <a:ea typeface="+mn-ea"/>
              <a:cs typeface="+mn-cs"/>
            </a:rPr>
            <a:t>DMUSport</a:t>
          </a:r>
          <a:r>
            <a:rPr lang="en-US" sz="1000" kern="1200" dirty="0">
              <a:latin typeface="Calibri" panose="020F0502020204030204"/>
              <a:ea typeface="+mn-ea"/>
              <a:cs typeface="+mn-cs"/>
            </a:rPr>
            <a:t>, volunteering at foodbank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/>
              <a:ea typeface="+mn-ea"/>
              <a:cs typeface="+mn-cs"/>
            </a:rPr>
            <a:t>SDGs 2 &amp; 3</a:t>
          </a:r>
        </a:p>
      </dsp:txBody>
      <dsp:txXfrm>
        <a:off x="1053492" y="3287735"/>
        <a:ext cx="3217403" cy="1388401"/>
      </dsp:txXfrm>
    </dsp:sp>
    <dsp:sp modelId="{38506831-F6F3-4709-AF40-97F98682D8D8}">
      <dsp:nvSpPr>
        <dsp:cNvPr id="0" name=""/>
        <dsp:cNvSpPr/>
      </dsp:nvSpPr>
      <dsp:spPr>
        <a:xfrm>
          <a:off x="147479" y="3392019"/>
          <a:ext cx="862818" cy="11798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928F-0884-4530-9DDB-3689589E8F0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DB75-5162-48ED-A3BE-A5280EB04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2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6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B83A-8B6E-4ADD-8C11-06ED395D92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B83A-8B6E-4ADD-8C11-06ED395D92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5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lishman@dm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althyEatsDMU" TargetMode="External"/><Relationship Id="rId2" Type="http://schemas.openxmlformats.org/officeDocument/2006/relationships/hyperlink" Target="https://www.instagram.com/healthy.eats.dm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nstagram.com/fair.leicester/" TargetMode="External"/><Relationship Id="rId4" Type="http://schemas.openxmlformats.org/officeDocument/2006/relationships/hyperlink" Target="https://twitter.com/dmuProjectPap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4605-8DAE-474C-8144-60B2AF0F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POPP2515: Politics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A480-74EE-4EE3-9307-6D32DD808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98316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Module: </a:t>
            </a:r>
            <a:r>
              <a:rPr lang="en-GB" dirty="0"/>
              <a:t>15 credit, year long, compulsory/optional for UG f/t politics /IR and joints</a:t>
            </a:r>
          </a:p>
          <a:p>
            <a:r>
              <a:rPr lang="en-GB" b="1" dirty="0"/>
              <a:t>Students: </a:t>
            </a:r>
            <a:r>
              <a:rPr lang="en-GB" dirty="0"/>
              <a:t>approx. 80-90</a:t>
            </a:r>
          </a:p>
          <a:p>
            <a:r>
              <a:rPr lang="en-GB" b="1" dirty="0"/>
              <a:t>Groups</a:t>
            </a:r>
            <a:r>
              <a:rPr lang="en-GB" dirty="0"/>
              <a:t>: 3 workshops decided by timetabling (approx. 20-30 students in each)</a:t>
            </a:r>
          </a:p>
          <a:p>
            <a:r>
              <a:rPr lang="en-GB" b="1" dirty="0"/>
              <a:t>Teams/projects</a:t>
            </a:r>
            <a:r>
              <a:rPr lang="en-GB" dirty="0"/>
              <a:t>: consultation with course reps - preference for self-selecting teams with self-selecting team leader, 1 or 2 projects per workshop</a:t>
            </a:r>
          </a:p>
          <a:p>
            <a:r>
              <a:rPr lang="en-GB" b="1" dirty="0"/>
              <a:t>Staffing: </a:t>
            </a:r>
            <a:r>
              <a:rPr lang="en-GB" dirty="0"/>
              <a:t>Module leader, Mentor, guest lecturers, DMU Local</a:t>
            </a:r>
          </a:p>
          <a:p>
            <a:r>
              <a:rPr lang="en-GB" b="1" dirty="0"/>
              <a:t>Timetable: </a:t>
            </a:r>
            <a:r>
              <a:rPr lang="en-GB" dirty="0"/>
              <a:t>Term 1: weekly 2 hour workshops; Term 2: fortnightly 2 hour workshops; Fortnightly self-directed learning – 1 hour.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AB77-A173-4F94-A691-F2974E1B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39DFD6-6A18-438A-8FB6-BBD3D842BF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670938"/>
              </p:ext>
            </p:extLst>
          </p:nvPr>
        </p:nvGraphicFramePr>
        <p:xfrm>
          <a:off x="5436096" y="1844824"/>
          <a:ext cx="3534544" cy="428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1B9744-A5DE-4E7F-B525-802BFC8AD8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2" y="92610"/>
            <a:ext cx="1060227" cy="1060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EB949-4B55-42AD-87B4-15DEECD618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6" y="963823"/>
            <a:ext cx="1446312" cy="14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6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4B8B-1620-429E-B667-B49C6F3E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Planning for 2020/21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51C3-42AE-441F-AFB7-7A4F3CA3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 campus-</a:t>
            </a:r>
            <a:r>
              <a:rPr lang="en-GB" dirty="0" err="1"/>
              <a:t>ish</a:t>
            </a:r>
            <a:endParaRPr lang="en-GB" dirty="0"/>
          </a:p>
          <a:p>
            <a:r>
              <a:rPr lang="en-GB" dirty="0"/>
              <a:t>Small supervision teams (approx. 10 students)</a:t>
            </a:r>
          </a:p>
          <a:p>
            <a:r>
              <a:rPr lang="en-GB" dirty="0"/>
              <a:t>‘Ready made’ projects</a:t>
            </a:r>
          </a:p>
          <a:p>
            <a:r>
              <a:rPr lang="en-GB" dirty="0"/>
              <a:t>Project management specialist</a:t>
            </a:r>
          </a:p>
          <a:p>
            <a:r>
              <a:rPr lang="en-GB" dirty="0"/>
              <a:t>LSP</a:t>
            </a:r>
            <a:r>
              <a:rPr lang="en-GB" baseline="30000" dirty="0"/>
              <a:t>©</a:t>
            </a:r>
            <a:r>
              <a:rPr lang="en-GB" dirty="0"/>
              <a:t>: earlier &amp; separate from careers</a:t>
            </a:r>
          </a:p>
          <a:p>
            <a:r>
              <a:rPr lang="en-GB" dirty="0"/>
              <a:t>Community week (week 22) focus of activity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13674-31E4-4AE8-8B30-327B11A3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335C-69D8-4ADC-AC16-808A83D1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0A0A-1904-47DF-94F1-8992326C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Ros Lishman</a:t>
            </a:r>
          </a:p>
          <a:p>
            <a:pPr marL="0" indent="0">
              <a:buNone/>
            </a:pPr>
            <a:r>
              <a:rPr lang="en-GB" sz="2000" dirty="0"/>
              <a:t>Department of Politics, People &amp; Place</a:t>
            </a:r>
          </a:p>
          <a:p>
            <a:pPr marL="0" indent="0">
              <a:buNone/>
            </a:pPr>
            <a:r>
              <a:rPr lang="en-GB" sz="2000" dirty="0"/>
              <a:t>Associate Professor &amp; DMU Teacher Fellow</a:t>
            </a:r>
          </a:p>
          <a:p>
            <a:pPr marL="0" indent="0">
              <a:buNone/>
            </a:pPr>
            <a:r>
              <a:rPr lang="en-GB" sz="2000" dirty="0"/>
              <a:t>BSc (Hons), </a:t>
            </a:r>
            <a:r>
              <a:rPr lang="en-GB" sz="2000" dirty="0" err="1"/>
              <a:t>PgDip</a:t>
            </a:r>
            <a:r>
              <a:rPr lang="en-GB" sz="2000" dirty="0"/>
              <a:t>, SFHEA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rlishman@dmu.ac.uk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0116 257 7434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1A426-303E-4E58-974B-6666D4C5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3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2AA7-3272-4853-9958-197F95F1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DMU Local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1C8B7-3D36-4645-9A6B-84D04DBB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Presentation to students about DMU Local</a:t>
            </a:r>
          </a:p>
          <a:p>
            <a:r>
              <a:rPr lang="en-GB" dirty="0"/>
              <a:t>Attended project pitching week</a:t>
            </a:r>
          </a:p>
          <a:p>
            <a:r>
              <a:rPr lang="en-GB" dirty="0"/>
              <a:t>Allocated budget for projects</a:t>
            </a:r>
          </a:p>
          <a:p>
            <a:r>
              <a:rPr lang="en-GB" dirty="0"/>
              <a:t>Supplied marketing materials</a:t>
            </a:r>
          </a:p>
          <a:p>
            <a:r>
              <a:rPr lang="en-GB" dirty="0"/>
              <a:t>Raised awareness about volunteering opportunities</a:t>
            </a:r>
          </a:p>
          <a:p>
            <a:r>
              <a:rPr lang="en-GB" dirty="0"/>
              <a:t>Provided expertise in reviewing project proposals and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E27C9-42AF-4C67-9CA9-B639BE91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F7B86-B304-4774-8E22-D7AA4477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209" y="65494"/>
            <a:ext cx="2705581" cy="14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3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FFE1-5310-4725-835A-90D78E47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242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UN SDGs: workshop activities 2019/20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A473-402A-4012-A8FA-4307474E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0092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Week 1: </a:t>
            </a:r>
            <a:r>
              <a:rPr lang="en-GB" dirty="0"/>
              <a:t>questionnaire to students included question about UN SDGs</a:t>
            </a:r>
          </a:p>
          <a:p>
            <a:r>
              <a:rPr lang="en-GB" b="1" dirty="0"/>
              <a:t>Week 3: </a:t>
            </a:r>
            <a:r>
              <a:rPr lang="en-GB" dirty="0"/>
              <a:t>critical discussion and activities on UN SDGs</a:t>
            </a:r>
          </a:p>
          <a:p>
            <a:r>
              <a:rPr lang="en-GB" b="1" dirty="0"/>
              <a:t>Weeks 5-8: </a:t>
            </a:r>
            <a:r>
              <a:rPr lang="en-GB" dirty="0"/>
              <a:t>groups of approx. 5 students scoped an idea for a local project based on UN SDGs</a:t>
            </a:r>
          </a:p>
          <a:p>
            <a:r>
              <a:rPr lang="en-GB" b="1" dirty="0"/>
              <a:t>Week 9</a:t>
            </a:r>
            <a:r>
              <a:rPr lang="en-GB" dirty="0"/>
              <a:t>: students presented outline project proposal and voted on preferred project(s); gained greater awareness of local relevance o</a:t>
            </a:r>
            <a:r>
              <a:rPr lang="en-US" dirty="0"/>
              <a:t>f UN SDGs</a:t>
            </a:r>
            <a:endParaRPr lang="en-GB" dirty="0"/>
          </a:p>
          <a:p>
            <a:r>
              <a:rPr lang="en-GB" b="1" dirty="0"/>
              <a:t>Week 21: </a:t>
            </a:r>
            <a:r>
              <a:rPr lang="en-GB" dirty="0"/>
              <a:t>NUS Teach-In: pledge and review of knowledge/understanding on UN SDGs gained on module</a:t>
            </a:r>
          </a:p>
          <a:p>
            <a:r>
              <a:rPr lang="en-GB" dirty="0"/>
              <a:t>Reflective activities also in weeks 15, 23, 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8ABFE-9038-4E29-A584-AB82E1A8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0F5F2-90D8-47CA-BAD2-9E692B0C1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" y="4595025"/>
            <a:ext cx="4121458" cy="1064332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955E2-9FB2-4FC7-BA50-E489799F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230172"/>
            <a:ext cx="4121458" cy="15689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6EDBF-CEA2-4BCA-B5CF-BF78931F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36" y="4401866"/>
            <a:ext cx="3172399" cy="23747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72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assessment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54236"/>
              </p:ext>
            </p:extLst>
          </p:nvPr>
        </p:nvGraphicFramePr>
        <p:xfrm>
          <a:off x="1758516" y="3541296"/>
          <a:ext cx="5626968" cy="262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83" y="1417638"/>
            <a:ext cx="4226059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Personal reflection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/>
              <a:t>Students choose 1 assignment type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/>
              <a:t>100% of module mark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/>
              <a:t>Deadline: end of term 2</a:t>
            </a:r>
            <a:endParaRPr lang="en-US" sz="1600" b="1" dirty="0"/>
          </a:p>
          <a:p>
            <a:pPr marL="214313" indent="-214313">
              <a:buFont typeface="Arial"/>
              <a:buChar char="•"/>
            </a:pPr>
            <a:r>
              <a:rPr lang="en-US" sz="1600" dirty="0"/>
              <a:t>Need to submit some text / references to </a:t>
            </a:r>
            <a:r>
              <a:rPr lang="en-US" sz="1600" dirty="0" err="1"/>
              <a:t>Turnitin</a:t>
            </a:r>
            <a:r>
              <a:rPr lang="en-US" sz="1600" dirty="0"/>
              <a:t> - all types</a:t>
            </a:r>
          </a:p>
          <a:p>
            <a:pPr marL="214313" indent="-214313">
              <a:buFont typeface="Arial"/>
              <a:buChar char="•"/>
            </a:pPr>
            <a:r>
              <a:rPr lang="en-US" sz="1600" dirty="0"/>
              <a:t>Multimedia files submitted to </a:t>
            </a:r>
            <a:r>
              <a:rPr lang="en-US" sz="1600" dirty="0" err="1"/>
              <a:t>Turnitin</a:t>
            </a:r>
            <a:r>
              <a:rPr lang="en-US" sz="1600" dirty="0"/>
              <a:t> or </a:t>
            </a:r>
            <a:r>
              <a:rPr lang="en-US" sz="1600" dirty="0" err="1"/>
              <a:t>DMUReplay</a:t>
            </a:r>
            <a:endParaRPr lang="en-GB" sz="16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004273"/>
              </p:ext>
            </p:extLst>
          </p:nvPr>
        </p:nvGraphicFramePr>
        <p:xfrm>
          <a:off x="-162989" y="3724542"/>
          <a:ext cx="3746294" cy="22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B7851E-41F5-441A-8318-D245AB14E625}"/>
              </a:ext>
            </a:extLst>
          </p:cNvPr>
          <p:cNvSpPr txBox="1"/>
          <p:nvPr/>
        </p:nvSpPr>
        <p:spPr>
          <a:xfrm>
            <a:off x="4683258" y="1417638"/>
            <a:ext cx="4353237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Assessment Criteria</a:t>
            </a:r>
          </a:p>
          <a:p>
            <a:pPr marL="514350" indent="-514350">
              <a:buAutoNum type="arabicPeriod"/>
            </a:pPr>
            <a:r>
              <a:rPr lang="en-GB" sz="2000" b="1" dirty="0"/>
              <a:t>Local politics in action (20%):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1400" dirty="0"/>
              <a:t>engagement with the concept of politics in action and the application of the UN SDGs at a local level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b="1" dirty="0"/>
              <a:t>Skills development (50%)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b="1" dirty="0"/>
              <a:t>Communication (20%)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b="1" dirty="0"/>
              <a:t>Academic skills (10%)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364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F8B3-F1DC-4D1E-9F6F-F5754A43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75"/>
            <a:ext cx="866978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UN SDGs: areas of interest &amp; motivation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93BB6-312F-426E-88F5-1619130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73902DC-15E7-475E-9C57-34E0D2551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804" y="838959"/>
            <a:ext cx="3745396" cy="2305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ED04F-1751-4D4C-9E38-EDF5D3B98A85}"/>
              </a:ext>
            </a:extLst>
          </p:cNvPr>
          <p:cNvSpPr txBox="1"/>
          <p:nvPr/>
        </p:nvSpPr>
        <p:spPr>
          <a:xfrm>
            <a:off x="5295303" y="3056165"/>
            <a:ext cx="3666291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source: Week 1 Questionnaire to students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4B1F29-D294-4FA3-9C97-B5501FAE5D64}"/>
              </a:ext>
            </a:extLst>
          </p:cNvPr>
          <p:cNvSpPr txBox="1">
            <a:spLocks/>
          </p:cNvSpPr>
          <p:nvPr/>
        </p:nvSpPr>
        <p:spPr>
          <a:xfrm>
            <a:off x="17015" y="1212255"/>
            <a:ext cx="2683232" cy="4979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Action and politics</a:t>
            </a:r>
          </a:p>
          <a:p>
            <a:r>
              <a:rPr lang="en-GB" sz="1400" dirty="0"/>
              <a:t>activism</a:t>
            </a:r>
          </a:p>
          <a:p>
            <a:r>
              <a:rPr lang="en-GB" sz="1400" dirty="0"/>
              <a:t>belonging to a political party</a:t>
            </a:r>
          </a:p>
          <a:p>
            <a:r>
              <a:rPr lang="en-GB" sz="1400" dirty="0"/>
              <a:t>community development</a:t>
            </a:r>
          </a:p>
          <a:p>
            <a:r>
              <a:rPr lang="en-GB" sz="1400" dirty="0"/>
              <a:t>community engagement</a:t>
            </a:r>
          </a:p>
          <a:p>
            <a:r>
              <a:rPr lang="en-GB" sz="1400" dirty="0"/>
              <a:t>direct action</a:t>
            </a:r>
          </a:p>
          <a:p>
            <a:r>
              <a:rPr lang="en-GB" sz="1400" dirty="0"/>
              <a:t>individual and collective action</a:t>
            </a:r>
          </a:p>
          <a:p>
            <a:r>
              <a:rPr lang="en-GB" sz="1400" dirty="0"/>
              <a:t>influencing policy and politics to transform public decision-making</a:t>
            </a:r>
          </a:p>
          <a:p>
            <a:r>
              <a:rPr lang="en-GB" sz="1400" dirty="0"/>
              <a:t>large-scale campaign advocacy</a:t>
            </a:r>
          </a:p>
          <a:p>
            <a:r>
              <a:rPr lang="en-GB" sz="1400" dirty="0"/>
              <a:t>legal rights education</a:t>
            </a:r>
          </a:p>
          <a:p>
            <a:r>
              <a:rPr lang="en-GB" sz="1400" dirty="0"/>
              <a:t>local and global action</a:t>
            </a:r>
          </a:p>
          <a:p>
            <a:r>
              <a:rPr lang="en-GB" sz="1400" dirty="0"/>
              <a:t>neighbourhood organising</a:t>
            </a:r>
          </a:p>
          <a:p>
            <a:r>
              <a:rPr lang="en-GB" sz="1400" dirty="0"/>
              <a:t>online campaigns</a:t>
            </a:r>
          </a:p>
          <a:p>
            <a:r>
              <a:rPr lang="en-GB" sz="1400" dirty="0"/>
              <a:t>political lobbying</a:t>
            </a:r>
          </a:p>
          <a:p>
            <a:r>
              <a:rPr lang="en-GB" sz="1400" dirty="0"/>
              <a:t>public engagement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34C4-BB37-437C-9E07-B765BB51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79" y="3429000"/>
            <a:ext cx="5298292" cy="32924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CC9D82-CE7C-47EE-8745-D42AC66F1776}"/>
              </a:ext>
            </a:extLst>
          </p:cNvPr>
          <p:cNvSpPr txBox="1"/>
          <p:nvPr/>
        </p:nvSpPr>
        <p:spPr>
          <a:xfrm>
            <a:off x="5534156" y="1150114"/>
            <a:ext cx="115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2018/19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2E286-85AB-4E5C-940F-A0D1BB7E82AA}"/>
              </a:ext>
            </a:extLst>
          </p:cNvPr>
          <p:cNvSpPr txBox="1"/>
          <p:nvPr/>
        </p:nvSpPr>
        <p:spPr>
          <a:xfrm>
            <a:off x="7619336" y="3894759"/>
            <a:ext cx="115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2019/20</a:t>
            </a:r>
          </a:p>
        </p:txBody>
      </p:sp>
    </p:spTree>
    <p:extLst>
      <p:ext uri="{BB962C8B-B14F-4D97-AF65-F5344CB8AC3E}">
        <p14:creationId xmlns:p14="http://schemas.microsoft.com/office/powerpoint/2010/main" val="365764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9" y="1316"/>
            <a:ext cx="8079581" cy="1243649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Projects: 2018/19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26705"/>
              </p:ext>
            </p:extLst>
          </p:nvPr>
        </p:nvGraphicFramePr>
        <p:xfrm>
          <a:off x="50229" y="1268761"/>
          <a:ext cx="4314091" cy="471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29" y="857251"/>
            <a:ext cx="1758371" cy="2345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5628" y="3338678"/>
            <a:ext cx="1758372" cy="1320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549" y="3622801"/>
            <a:ext cx="1090709" cy="2365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1413" y="3150543"/>
            <a:ext cx="1628060" cy="2161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1414" y="857250"/>
            <a:ext cx="1628060" cy="2171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4548" y="862136"/>
            <a:ext cx="1090711" cy="1455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4600" y="2425030"/>
            <a:ext cx="1090658" cy="1090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0042" y="4805446"/>
            <a:ext cx="2798649" cy="10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Knowledge, skills &amp; experience gained on the projects by students: 2018/19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87283"/>
              </p:ext>
            </p:extLst>
          </p:nvPr>
        </p:nvGraphicFramePr>
        <p:xfrm>
          <a:off x="457200" y="1772816"/>
          <a:ext cx="8065293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431">
                  <a:extLst>
                    <a:ext uri="{9D8B030D-6E8A-4147-A177-3AD203B41FA5}">
                      <a16:colId xmlns:a16="http://schemas.microsoft.com/office/drawing/2014/main" val="3796346114"/>
                    </a:ext>
                  </a:extLst>
                </a:gridCol>
                <a:gridCol w="2688431">
                  <a:extLst>
                    <a:ext uri="{9D8B030D-6E8A-4147-A177-3AD203B41FA5}">
                      <a16:colId xmlns:a16="http://schemas.microsoft.com/office/drawing/2014/main" val="2709937933"/>
                    </a:ext>
                  </a:extLst>
                </a:gridCol>
                <a:gridCol w="2688431">
                  <a:extLst>
                    <a:ext uri="{9D8B030D-6E8A-4147-A177-3AD203B41FA5}">
                      <a16:colId xmlns:a16="http://schemas.microsoft.com/office/drawing/2014/main" val="42801278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Zero</a:t>
                      </a:r>
                      <a:r>
                        <a:rPr lang="en-GB" sz="1400" baseline="0" dirty="0"/>
                        <a:t> Waste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Access to Hygiene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Plates for Playoff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2600821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r>
                        <a:rPr lang="en-GB" sz="1400" dirty="0"/>
                        <a:t>Creating leaflets and posters</a:t>
                      </a:r>
                    </a:p>
                    <a:p>
                      <a:r>
                        <a:rPr lang="en-GB" sz="1400" dirty="0"/>
                        <a:t>Engaging</a:t>
                      </a:r>
                      <a:r>
                        <a:rPr lang="en-GB" sz="1400" baseline="0" dirty="0"/>
                        <a:t> with local Friends of the Earth group</a:t>
                      </a:r>
                    </a:p>
                    <a:p>
                      <a:r>
                        <a:rPr lang="en-GB" sz="1400" b="1" baseline="0" dirty="0"/>
                        <a:t>Gaining knowledge about waste reduction</a:t>
                      </a:r>
                      <a:endParaRPr lang="en-GB" sz="1400" b="1" dirty="0"/>
                    </a:p>
                    <a:p>
                      <a:r>
                        <a:rPr lang="en-GB" sz="1400" dirty="0"/>
                        <a:t>Gaining volunteering hours</a:t>
                      </a:r>
                    </a:p>
                    <a:p>
                      <a:pPr lvl="0"/>
                      <a:r>
                        <a:rPr lang="en-GB" sz="1400" dirty="0"/>
                        <a:t>Making a video</a:t>
                      </a:r>
                    </a:p>
                    <a:p>
                      <a:pPr lvl="0"/>
                      <a:r>
                        <a:rPr lang="en-GB" sz="1400" dirty="0"/>
                        <a:t>Managing social media</a:t>
                      </a:r>
                    </a:p>
                    <a:p>
                      <a:pPr lvl="0"/>
                      <a:r>
                        <a:rPr lang="en-GB" sz="1400" dirty="0"/>
                        <a:t>Marketing and communications</a:t>
                      </a:r>
                    </a:p>
                    <a:p>
                      <a:pPr lvl="0"/>
                      <a:r>
                        <a:rPr lang="en-GB" sz="1400" dirty="0"/>
                        <a:t>Planning &amp; organising an event</a:t>
                      </a:r>
                    </a:p>
                    <a:p>
                      <a:pPr lvl="0"/>
                      <a:r>
                        <a:rPr lang="en-GB" sz="1400" b="1" dirty="0"/>
                        <a:t>Raising awareness about reducing waste</a:t>
                      </a:r>
                    </a:p>
                    <a:p>
                      <a:pPr lvl="0"/>
                      <a:r>
                        <a:rPr lang="en-GB" sz="1400" dirty="0"/>
                        <a:t>Working in teams</a:t>
                      </a:r>
                    </a:p>
                    <a:p>
                      <a:pPr lvl="0"/>
                      <a:r>
                        <a:rPr lang="en-GB" sz="1400" dirty="0"/>
                        <a:t>Working with #</a:t>
                      </a:r>
                      <a:r>
                        <a:rPr lang="en-GB" sz="1400" dirty="0" err="1"/>
                        <a:t>DMUlocal</a:t>
                      </a:r>
                      <a:endParaRPr lang="en-GB" sz="1400" dirty="0"/>
                    </a:p>
                    <a:p>
                      <a:pPr lvl="0"/>
                      <a:r>
                        <a:rPr lang="en-GB" sz="1400" dirty="0"/>
                        <a:t>Working with/as project leaders</a:t>
                      </a:r>
                    </a:p>
                    <a:p>
                      <a:pPr lvl="0"/>
                      <a:r>
                        <a:rPr lang="en-GB" sz="1400" dirty="0"/>
                        <a:t>Working with DMU staff</a:t>
                      </a:r>
                    </a:p>
                    <a:p>
                      <a:pPr lvl="0"/>
                      <a:r>
                        <a:rPr lang="en-GB" sz="1400" dirty="0"/>
                        <a:t>Working with local businesses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/>
                        <a:t>Collecting and distributing donations</a:t>
                      </a:r>
                    </a:p>
                    <a:p>
                      <a:pPr lvl="0"/>
                      <a:r>
                        <a:rPr lang="en-GB" sz="1400" dirty="0"/>
                        <a:t>Creating a DSU society</a:t>
                      </a:r>
                    </a:p>
                    <a:p>
                      <a:pPr lvl="0"/>
                      <a:r>
                        <a:rPr lang="en-GB" sz="1400" dirty="0"/>
                        <a:t>Creating leaflets and posters</a:t>
                      </a:r>
                    </a:p>
                    <a:p>
                      <a:pPr lvl="0"/>
                      <a:r>
                        <a:rPr lang="en-GB" sz="1400" b="1" dirty="0"/>
                        <a:t>Gaining knowledge about hygiene</a:t>
                      </a:r>
                      <a:r>
                        <a:rPr lang="en-GB" sz="1400" b="1" baseline="0" dirty="0"/>
                        <a:t> and homelessness</a:t>
                      </a:r>
                      <a:endParaRPr lang="en-GB" sz="1400" b="1" dirty="0"/>
                    </a:p>
                    <a:p>
                      <a:pPr lvl="0"/>
                      <a:r>
                        <a:rPr lang="en-GB" sz="1400" dirty="0"/>
                        <a:t>Gaining volunteering hours</a:t>
                      </a:r>
                    </a:p>
                    <a:p>
                      <a:pPr lvl="0"/>
                      <a:r>
                        <a:rPr lang="en-GB" sz="1400" dirty="0"/>
                        <a:t>Managing social media</a:t>
                      </a:r>
                    </a:p>
                    <a:p>
                      <a:pPr lvl="0"/>
                      <a:r>
                        <a:rPr lang="en-GB" sz="1400" b="1" dirty="0"/>
                        <a:t>Raising awareness about period poverty</a:t>
                      </a:r>
                    </a:p>
                    <a:p>
                      <a:pPr lvl="0"/>
                      <a:r>
                        <a:rPr lang="en-GB" sz="1400" dirty="0"/>
                        <a:t>Working in teams</a:t>
                      </a:r>
                    </a:p>
                    <a:p>
                      <a:pPr lvl="0"/>
                      <a:r>
                        <a:rPr lang="en-GB" sz="1400" dirty="0"/>
                        <a:t>Working with #</a:t>
                      </a:r>
                      <a:r>
                        <a:rPr lang="en-GB" sz="1400" dirty="0" err="1"/>
                        <a:t>DMUlocal</a:t>
                      </a: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Working with/as project leader</a:t>
                      </a:r>
                    </a:p>
                    <a:p>
                      <a:pPr lvl="0"/>
                      <a:r>
                        <a:rPr lang="en-GB" sz="1400" dirty="0"/>
                        <a:t>Working with DSU</a:t>
                      </a:r>
                    </a:p>
                    <a:p>
                      <a:pPr lvl="0"/>
                      <a:r>
                        <a:rPr lang="en-GB" sz="1400" dirty="0"/>
                        <a:t>Working with The Y/Dawn Project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400" dirty="0"/>
                        <a:t>Creating a poster</a:t>
                      </a:r>
                    </a:p>
                    <a:p>
                      <a:pPr lvl="0"/>
                      <a:r>
                        <a:rPr lang="en-GB" sz="1400" b="1" dirty="0"/>
                        <a:t>Gaining awareness about food poverty</a:t>
                      </a:r>
                    </a:p>
                    <a:p>
                      <a:pPr lvl="0"/>
                      <a:r>
                        <a:rPr lang="en-GB" sz="1400" b="1" dirty="0"/>
                        <a:t>Gaining knowledge about food banks</a:t>
                      </a:r>
                    </a:p>
                    <a:p>
                      <a:pPr lvl="0"/>
                      <a:r>
                        <a:rPr lang="en-GB" sz="1400" dirty="0"/>
                        <a:t>Gaining volunteering hours</a:t>
                      </a:r>
                    </a:p>
                    <a:p>
                      <a:pPr lvl="0"/>
                      <a:r>
                        <a:rPr lang="en-GB" sz="1400" dirty="0"/>
                        <a:t>Managing social media</a:t>
                      </a:r>
                    </a:p>
                    <a:p>
                      <a:pPr lvl="0"/>
                      <a:r>
                        <a:rPr lang="en-GB" sz="1400" dirty="0"/>
                        <a:t>Organising a rota</a:t>
                      </a:r>
                    </a:p>
                    <a:p>
                      <a:pPr lvl="0"/>
                      <a:r>
                        <a:rPr lang="en-GB" sz="1400" dirty="0"/>
                        <a:t>Planning an</a:t>
                      </a:r>
                      <a:r>
                        <a:rPr lang="en-GB" sz="1400" baseline="0" dirty="0"/>
                        <a:t> event</a:t>
                      </a:r>
                    </a:p>
                    <a:p>
                      <a:pPr lvl="0"/>
                      <a:r>
                        <a:rPr lang="en-GB" sz="1400" b="1" baseline="0" dirty="0"/>
                        <a:t>Raising awareness about food banks</a:t>
                      </a:r>
                    </a:p>
                    <a:p>
                      <a:pPr lvl="0"/>
                      <a:r>
                        <a:rPr lang="en-GB" sz="1400" baseline="0" dirty="0"/>
                        <a:t>Working in teams</a:t>
                      </a:r>
                      <a:endParaRPr lang="en-GB" sz="1400" dirty="0"/>
                    </a:p>
                    <a:p>
                      <a:pPr lvl="0"/>
                      <a:r>
                        <a:rPr lang="en-GB" sz="1400" dirty="0"/>
                        <a:t>Working with #</a:t>
                      </a:r>
                      <a:r>
                        <a:rPr lang="en-GB" sz="1400" dirty="0" err="1"/>
                        <a:t>DMUlocal</a:t>
                      </a: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Working with/as project leaders</a:t>
                      </a:r>
                    </a:p>
                    <a:p>
                      <a:pPr lvl="0"/>
                      <a:r>
                        <a:rPr lang="en-GB" sz="1400" dirty="0"/>
                        <a:t>Working with DMU Sports</a:t>
                      </a:r>
                    </a:p>
                    <a:p>
                      <a:pPr lvl="0"/>
                      <a:r>
                        <a:rPr lang="en-GB" sz="1400" dirty="0"/>
                        <a:t>Working with Manor House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950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8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7E8-5E35-48D9-B153-F63D5E29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Projects: 2019/20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5919-BDAE-466C-A36C-09B271EA4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Healthy Eats</a:t>
            </a:r>
            <a:br>
              <a:rPr lang="en-GB" dirty="0"/>
            </a:br>
            <a:r>
              <a:rPr lang="en-GB" sz="1600" dirty="0">
                <a:hlinkClick r:id="rId2"/>
              </a:rPr>
              <a:t>https://www.instagram.com/healthy.eats.dmu/</a:t>
            </a:r>
            <a:r>
              <a:rPr lang="en-GB" sz="1600" dirty="0"/>
              <a:t> </a:t>
            </a:r>
            <a:r>
              <a:rPr lang="en-GB" sz="1600" dirty="0">
                <a:hlinkClick r:id="rId3"/>
              </a:rPr>
              <a:t>https://twitter.com/HealthyEatsDMU</a:t>
            </a:r>
            <a:endParaRPr lang="en-GB" sz="1600" dirty="0"/>
          </a:p>
          <a:p>
            <a:r>
              <a:rPr lang="en-GB" b="1" dirty="0"/>
              <a:t>Project Paper</a:t>
            </a:r>
            <a:br>
              <a:rPr lang="en-GB" dirty="0"/>
            </a:br>
            <a:r>
              <a:rPr lang="en-GB" sz="1600" dirty="0">
                <a:hlinkClick r:id="rId4"/>
              </a:rPr>
              <a:t>https://twitter.com/dmuProjectPaper</a:t>
            </a:r>
            <a:endParaRPr lang="en-GB" sz="1600" dirty="0"/>
          </a:p>
          <a:p>
            <a:r>
              <a:rPr lang="en-GB" b="1" dirty="0"/>
              <a:t>Fair Leicester</a:t>
            </a:r>
            <a:br>
              <a:rPr lang="en-GB" dirty="0"/>
            </a:br>
            <a:r>
              <a:rPr lang="en-GB" sz="1600" dirty="0">
                <a:hlinkClick r:id="rId5"/>
              </a:rPr>
              <a:t>https://www.instagram.com/fair.leicester/</a:t>
            </a:r>
            <a:endParaRPr lang="en-GB" sz="1600" dirty="0"/>
          </a:p>
          <a:p>
            <a:r>
              <a:rPr lang="en-GB" b="1" dirty="0" err="1"/>
              <a:t>HungerWaste</a:t>
            </a:r>
            <a:endParaRPr lang="en-GB" b="1" dirty="0"/>
          </a:p>
          <a:p>
            <a:r>
              <a:rPr lang="en-GB" b="1" dirty="0"/>
              <a:t>Let’s Eat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AE498-6E9D-4DF0-8804-EC47F1A4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Reflections &amp; lessons:</a:t>
            </a:r>
          </a:p>
          <a:p>
            <a:r>
              <a:rPr lang="en-GB" dirty="0"/>
              <a:t>Project failure</a:t>
            </a:r>
          </a:p>
          <a:p>
            <a:r>
              <a:rPr lang="en-GB" dirty="0"/>
              <a:t>Project planning</a:t>
            </a:r>
          </a:p>
          <a:p>
            <a:r>
              <a:rPr lang="en-GB" dirty="0"/>
              <a:t>Leadership</a:t>
            </a:r>
          </a:p>
          <a:p>
            <a:pPr marL="0" indent="0">
              <a:buNone/>
            </a:pPr>
            <a:r>
              <a:rPr lang="en-GB" b="1" dirty="0"/>
              <a:t>Gains:</a:t>
            </a:r>
          </a:p>
          <a:p>
            <a:r>
              <a:rPr lang="en-GB" dirty="0"/>
              <a:t>Friendships &amp; confidence</a:t>
            </a:r>
          </a:p>
          <a:p>
            <a:r>
              <a:rPr lang="en-GB" dirty="0"/>
              <a:t>Skills &amp; knowledge</a:t>
            </a:r>
          </a:p>
          <a:p>
            <a:r>
              <a:rPr lang="en-GB" dirty="0"/>
              <a:t>Topic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7C8AF-5AC0-48AA-B0CE-19C788F4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Politics in Action: ESD outcomes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Knowledge: </a:t>
            </a:r>
            <a:r>
              <a:rPr lang="en-GB" dirty="0"/>
              <a:t>many students had little/no awareness and understanding before module; developed critical engagement and reflection; feeds into other modules and engagement activities; 100% (n=40) of students in </a:t>
            </a:r>
            <a:r>
              <a:rPr lang="en-GB" dirty="0" err="1"/>
              <a:t>wk</a:t>
            </a:r>
            <a:r>
              <a:rPr lang="en-GB" dirty="0"/>
              <a:t> 21 (2018/19) confirmed module had contributed to their understanding and knowledge of UN SDGs</a:t>
            </a:r>
          </a:p>
          <a:p>
            <a:r>
              <a:rPr lang="en-GB" b="1" dirty="0"/>
              <a:t>Competencies: </a:t>
            </a:r>
            <a:r>
              <a:rPr lang="en-GB" dirty="0"/>
              <a:t>organisation of the module enables students to develop collaborative thinking and working – linked to employability/graduate skills (QAA Politics &amp; IR Subject Benchmark);  gained volunteering hours</a:t>
            </a:r>
          </a:p>
          <a:p>
            <a:r>
              <a:rPr lang="en-GB" b="1" dirty="0"/>
              <a:t>Transformative learning: </a:t>
            </a:r>
            <a:r>
              <a:rPr lang="en-GB" dirty="0"/>
              <a:t>many examples where involvement in module and projects has changed behaviour and commitment to sustainability</a:t>
            </a:r>
          </a:p>
          <a:p>
            <a:r>
              <a:rPr lang="en-GB" b="1" dirty="0"/>
              <a:t>Taking action: </a:t>
            </a:r>
            <a:r>
              <a:rPr lang="en-GB" dirty="0"/>
              <a:t>focus of the module is to raise awareness of relevance and application of UN SDGs at a local level and to facilitate local action; emphasis on practice (rather than theory – which the students appreciate); students proud of achievements</a:t>
            </a:r>
          </a:p>
        </p:txBody>
      </p:sp>
    </p:spTree>
    <p:extLst>
      <p:ext uri="{BB962C8B-B14F-4D97-AF65-F5344CB8AC3E}">
        <p14:creationId xmlns:p14="http://schemas.microsoft.com/office/powerpoint/2010/main" val="352889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BF20981A0CA4492DE84A57A53B072" ma:contentTypeVersion="11" ma:contentTypeDescription="Create a new document." ma:contentTypeScope="" ma:versionID="f693697d73276d8f50f15f00be9f0bb0">
  <xsd:schema xmlns:xsd="http://www.w3.org/2001/XMLSchema" xmlns:xs="http://www.w3.org/2001/XMLSchema" xmlns:p="http://schemas.microsoft.com/office/2006/metadata/properties" xmlns:ns1="http://schemas.microsoft.com/sharepoint/v3" xmlns:ns2="303dbf9b-b85b-46a0-94f1-894078c07ecd" xmlns:ns3="008c4f02-a790-4870-95a2-b9925ed3f2f0" targetNamespace="http://schemas.microsoft.com/office/2006/metadata/properties" ma:root="true" ma:fieldsID="696f07858d23ab89c86f9c823ff25b08" ns1:_="" ns2:_="" ns3:_="">
    <xsd:import namespace="http://schemas.microsoft.com/sharepoint/v3"/>
    <xsd:import namespace="303dbf9b-b85b-46a0-94f1-894078c07ecd"/>
    <xsd:import namespace="008c4f02-a790-4870-95a2-b9925ed3f2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dbf9b-b85b-46a0-94f1-894078c07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c4f02-a790-4870-95a2-b9925ed3f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0CC66-184F-44FB-93BE-96252631FF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93A2DB-71AF-406B-9BD0-19C6F6766AE9}">
  <ds:schemaRefs>
    <ds:schemaRef ds:uri="008c4f02-a790-4870-95a2-b9925ed3f2f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303dbf9b-b85b-46a0-94f1-894078c07ecd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486B3D-B517-4053-8516-F079163F4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3dbf9b-b85b-46a0-94f1-894078c07ecd"/>
    <ds:schemaRef ds:uri="008c4f02-a790-4870-95a2-b9925ed3f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1090</Words>
  <Application>Microsoft Office PowerPoint</Application>
  <PresentationFormat>On-screen Show (4:3)</PresentationFormat>
  <Paragraphs>181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POPP2515: Politics in Action</vt:lpstr>
      <vt:lpstr>DMU Local</vt:lpstr>
      <vt:lpstr>UN SDGs: workshop activities 2019/20</vt:lpstr>
      <vt:lpstr>Module assessment</vt:lpstr>
      <vt:lpstr>UN SDGs: areas of interest &amp; motivation </vt:lpstr>
      <vt:lpstr>Projects: 2018/19</vt:lpstr>
      <vt:lpstr>Knowledge, skills &amp; experience gained on the projects by students: 2018/19</vt:lpstr>
      <vt:lpstr>Projects: 2019/20</vt:lpstr>
      <vt:lpstr>Politics in Action: ESD outcomes</vt:lpstr>
      <vt:lpstr>Planning for 2020/21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Ros Lishman</cp:lastModifiedBy>
  <cp:revision>129</cp:revision>
  <cp:lastPrinted>2019-09-10T18:24:48Z</cp:lastPrinted>
  <dcterms:created xsi:type="dcterms:W3CDTF">2016-05-10T12:49:54Z</dcterms:created>
  <dcterms:modified xsi:type="dcterms:W3CDTF">2020-07-06T11:10:28Z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0x010100915BF20981A0CA4492DE84A57A53B072</vt:lpwstr>
  </property>
</Properties>
</file>