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9" r:id="rId6"/>
    <p:sldId id="1052" r:id="rId7"/>
    <p:sldId id="1051" r:id="rId8"/>
    <p:sldId id="1049" r:id="rId9"/>
    <p:sldId id="306" r:id="rId10"/>
    <p:sldId id="270" r:id="rId11"/>
    <p:sldId id="1054" r:id="rId12"/>
    <p:sldId id="1056" r:id="rId13"/>
    <p:sldId id="105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42C98-C08B-43B3-A29F-33755B5A013E}" v="8" dt="2022-01-07T11:37:48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43" autoAdjust="0"/>
  </p:normalViewPr>
  <p:slideViewPr>
    <p:cSldViewPr>
      <p:cViewPr varScale="1">
        <p:scale>
          <a:sx n="94" d="100"/>
          <a:sy n="94" d="100"/>
        </p:scale>
        <p:origin x="8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eeves" userId="07663f2e-06fd-4790-9874-10104a5376b5" providerId="ADAL" clId="{F0842C98-C08B-43B3-A29F-33755B5A013E}"/>
    <pc:docChg chg="undo custSel addSld delSld modSld sldOrd">
      <pc:chgData name="Andrew Reeves" userId="07663f2e-06fd-4790-9874-10104a5376b5" providerId="ADAL" clId="{F0842C98-C08B-43B3-A29F-33755B5A013E}" dt="2022-01-12T11:05:15.949" v="1443" actId="20577"/>
      <pc:docMkLst>
        <pc:docMk/>
      </pc:docMkLst>
      <pc:sldChg chg="modSp mod">
        <pc:chgData name="Andrew Reeves" userId="07663f2e-06fd-4790-9874-10104a5376b5" providerId="ADAL" clId="{F0842C98-C08B-43B3-A29F-33755B5A013E}" dt="2022-01-12T10:53:55.102" v="616" actId="1076"/>
        <pc:sldMkLst>
          <pc:docMk/>
          <pc:sldMk cId="0" sldId="256"/>
        </pc:sldMkLst>
        <pc:spChg chg="mod">
          <ac:chgData name="Andrew Reeves" userId="07663f2e-06fd-4790-9874-10104a5376b5" providerId="ADAL" clId="{F0842C98-C08B-43B3-A29F-33755B5A013E}" dt="2022-01-12T10:53:55.102" v="616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ndrew Reeves" userId="07663f2e-06fd-4790-9874-10104a5376b5" providerId="ADAL" clId="{F0842C98-C08B-43B3-A29F-33755B5A013E}" dt="2022-01-12T10:53:48.386" v="614" actId="20577"/>
          <ac:spMkLst>
            <pc:docMk/>
            <pc:sldMk cId="0" sldId="256"/>
            <ac:spMk id="3" creationId="{00000000-0000-0000-0000-000000000000}"/>
          </ac:spMkLst>
        </pc:spChg>
        <pc:picChg chg="mod">
          <ac:chgData name="Andrew Reeves" userId="07663f2e-06fd-4790-9874-10104a5376b5" providerId="ADAL" clId="{F0842C98-C08B-43B3-A29F-33755B5A013E}" dt="2022-01-12T10:53:51.987" v="615" actId="1076"/>
          <ac:picMkLst>
            <pc:docMk/>
            <pc:sldMk cId="0" sldId="256"/>
            <ac:picMk id="5" creationId="{46F3AEF9-1177-4E2B-8375-3A2AFC5CD003}"/>
          </ac:picMkLst>
        </pc:picChg>
      </pc:sldChg>
      <pc:sldChg chg="del">
        <pc:chgData name="Andrew Reeves" userId="07663f2e-06fd-4790-9874-10104a5376b5" providerId="ADAL" clId="{F0842C98-C08B-43B3-A29F-33755B5A013E}" dt="2022-01-07T11:22:31.642" v="42" actId="47"/>
        <pc:sldMkLst>
          <pc:docMk/>
          <pc:sldMk cId="894681802" sldId="257"/>
        </pc:sldMkLst>
      </pc:sldChg>
      <pc:sldChg chg="new del">
        <pc:chgData name="Andrew Reeves" userId="07663f2e-06fd-4790-9874-10104a5376b5" providerId="ADAL" clId="{F0842C98-C08B-43B3-A29F-33755B5A013E}" dt="2022-01-07T11:27:15.057" v="150" actId="47"/>
        <pc:sldMkLst>
          <pc:docMk/>
          <pc:sldMk cId="2072013054" sldId="257"/>
        </pc:sldMkLst>
      </pc:sldChg>
      <pc:sldChg chg="del">
        <pc:chgData name="Andrew Reeves" userId="07663f2e-06fd-4790-9874-10104a5376b5" providerId="ADAL" clId="{F0842C98-C08B-43B3-A29F-33755B5A013E}" dt="2022-01-07T11:22:31.642" v="42" actId="47"/>
        <pc:sldMkLst>
          <pc:docMk/>
          <pc:sldMk cId="1403898180" sldId="258"/>
        </pc:sldMkLst>
      </pc:sldChg>
      <pc:sldChg chg="del">
        <pc:chgData name="Andrew Reeves" userId="07663f2e-06fd-4790-9874-10104a5376b5" providerId="ADAL" clId="{F0842C98-C08B-43B3-A29F-33755B5A013E}" dt="2022-01-07T11:22:31.642" v="42" actId="47"/>
        <pc:sldMkLst>
          <pc:docMk/>
          <pc:sldMk cId="936759075" sldId="259"/>
        </pc:sldMkLst>
      </pc:sldChg>
      <pc:sldChg chg="modSp add mod">
        <pc:chgData name="Andrew Reeves" userId="07663f2e-06fd-4790-9874-10104a5376b5" providerId="ADAL" clId="{F0842C98-C08B-43B3-A29F-33755B5A013E}" dt="2022-01-12T11:05:15.949" v="1443" actId="20577"/>
        <pc:sldMkLst>
          <pc:docMk/>
          <pc:sldMk cId="406832313" sldId="261"/>
        </pc:sldMkLst>
        <pc:spChg chg="mod">
          <ac:chgData name="Andrew Reeves" userId="07663f2e-06fd-4790-9874-10104a5376b5" providerId="ADAL" clId="{F0842C98-C08B-43B3-A29F-33755B5A013E}" dt="2022-01-12T10:54:03.790" v="624" actId="20577"/>
          <ac:spMkLst>
            <pc:docMk/>
            <pc:sldMk cId="406832313" sldId="261"/>
            <ac:spMk id="2" creationId="{66BB2BDC-DF0A-4031-BEDD-69B6415016BE}"/>
          </ac:spMkLst>
        </pc:spChg>
        <pc:spChg chg="mod">
          <ac:chgData name="Andrew Reeves" userId="07663f2e-06fd-4790-9874-10104a5376b5" providerId="ADAL" clId="{F0842C98-C08B-43B3-A29F-33755B5A013E}" dt="2022-01-12T11:05:15.949" v="1443" actId="20577"/>
          <ac:spMkLst>
            <pc:docMk/>
            <pc:sldMk cId="406832313" sldId="261"/>
            <ac:spMk id="3" creationId="{F494B120-D2D1-457D-A94A-D9ABD37CBDCA}"/>
          </ac:spMkLst>
        </pc:spChg>
      </pc:sldChg>
      <pc:sldChg chg="modSp add mod">
        <pc:chgData name="Andrew Reeves" userId="07663f2e-06fd-4790-9874-10104a5376b5" providerId="ADAL" clId="{F0842C98-C08B-43B3-A29F-33755B5A013E}" dt="2022-01-12T10:54:20.549" v="640" actId="20577"/>
        <pc:sldMkLst>
          <pc:docMk/>
          <pc:sldMk cId="3080167094" sldId="262"/>
        </pc:sldMkLst>
        <pc:spChg chg="mod">
          <ac:chgData name="Andrew Reeves" userId="07663f2e-06fd-4790-9874-10104a5376b5" providerId="ADAL" clId="{F0842C98-C08B-43B3-A29F-33755B5A013E}" dt="2022-01-12T10:54:20.549" v="640" actId="20577"/>
          <ac:spMkLst>
            <pc:docMk/>
            <pc:sldMk cId="3080167094" sldId="262"/>
            <ac:spMk id="3" creationId="{7A3CD173-DA94-45B8-8073-0E972F4046AB}"/>
          </ac:spMkLst>
        </pc:spChg>
        <pc:picChg chg="mod">
          <ac:chgData name="Andrew Reeves" userId="07663f2e-06fd-4790-9874-10104a5376b5" providerId="ADAL" clId="{F0842C98-C08B-43B3-A29F-33755B5A013E}" dt="2022-01-07T11:28:02.600" v="188" actId="1076"/>
          <ac:picMkLst>
            <pc:docMk/>
            <pc:sldMk cId="3080167094" sldId="262"/>
            <ac:picMk id="5" creationId="{1E1C5EDA-448A-4E87-96D1-A6FBEDC15904}"/>
          </ac:picMkLst>
        </pc:picChg>
      </pc:sldChg>
      <pc:sldChg chg="modSp add mod ord">
        <pc:chgData name="Andrew Reeves" userId="07663f2e-06fd-4790-9874-10104a5376b5" providerId="ADAL" clId="{F0842C98-C08B-43B3-A29F-33755B5A013E}" dt="2022-01-12T10:57:09.725" v="764" actId="20577"/>
        <pc:sldMkLst>
          <pc:docMk/>
          <pc:sldMk cId="1061656664" sldId="263"/>
        </pc:sldMkLst>
        <pc:spChg chg="mod">
          <ac:chgData name="Andrew Reeves" userId="07663f2e-06fd-4790-9874-10104a5376b5" providerId="ADAL" clId="{F0842C98-C08B-43B3-A29F-33755B5A013E}" dt="2022-01-07T11:38:09.836" v="396" actId="20577"/>
          <ac:spMkLst>
            <pc:docMk/>
            <pc:sldMk cId="1061656664" sldId="263"/>
            <ac:spMk id="2" creationId="{4A9BB0A2-627B-438E-A79C-1A1CE0D2024B}"/>
          </ac:spMkLst>
        </pc:spChg>
        <pc:spChg chg="mod">
          <ac:chgData name="Andrew Reeves" userId="07663f2e-06fd-4790-9874-10104a5376b5" providerId="ADAL" clId="{F0842C98-C08B-43B3-A29F-33755B5A013E}" dt="2022-01-12T10:57:09.725" v="764" actId="20577"/>
          <ac:spMkLst>
            <pc:docMk/>
            <pc:sldMk cId="1061656664" sldId="263"/>
            <ac:spMk id="3" creationId="{CAC9CEC1-36E9-4D5D-B39B-670E0D097825}"/>
          </ac:spMkLst>
        </pc:spChg>
        <pc:spChg chg="mod">
          <ac:chgData name="Andrew Reeves" userId="07663f2e-06fd-4790-9874-10104a5376b5" providerId="ADAL" clId="{F0842C98-C08B-43B3-A29F-33755B5A013E}" dt="2022-01-12T10:57:04.624" v="760" actId="1076"/>
          <ac:spMkLst>
            <pc:docMk/>
            <pc:sldMk cId="1061656664" sldId="263"/>
            <ac:spMk id="6" creationId="{A6397AF6-A113-413E-B7F6-16F535BBC28B}"/>
          </ac:spMkLst>
        </pc:spChg>
        <pc:picChg chg="mod">
          <ac:chgData name="Andrew Reeves" userId="07663f2e-06fd-4790-9874-10104a5376b5" providerId="ADAL" clId="{F0842C98-C08B-43B3-A29F-33755B5A013E}" dt="2022-01-12T10:56:23.968" v="660" actId="1076"/>
          <ac:picMkLst>
            <pc:docMk/>
            <pc:sldMk cId="1061656664" sldId="263"/>
            <ac:picMk id="5" creationId="{549FF96D-81BF-4110-88E7-6FF1A52D45BC}"/>
          </ac:picMkLst>
        </pc:picChg>
      </pc:sldChg>
      <pc:sldChg chg="modSp add del mod">
        <pc:chgData name="Andrew Reeves" userId="07663f2e-06fd-4790-9874-10104a5376b5" providerId="ADAL" clId="{F0842C98-C08B-43B3-A29F-33755B5A013E}" dt="2022-01-07T11:26:12.628" v="108" actId="47"/>
        <pc:sldMkLst>
          <pc:docMk/>
          <pc:sldMk cId="912129649" sldId="264"/>
        </pc:sldMkLst>
        <pc:spChg chg="mod">
          <ac:chgData name="Andrew Reeves" userId="07663f2e-06fd-4790-9874-10104a5376b5" providerId="ADAL" clId="{F0842C98-C08B-43B3-A29F-33755B5A013E}" dt="2022-01-07T11:23:06.018" v="51" actId="27636"/>
          <ac:spMkLst>
            <pc:docMk/>
            <pc:sldMk cId="912129649" sldId="264"/>
            <ac:spMk id="3" creationId="{D6E6343A-E323-4E02-8665-071A6B2B8AED}"/>
          </ac:spMkLst>
        </pc:spChg>
      </pc:sldChg>
      <pc:sldChg chg="modSp add del mod">
        <pc:chgData name="Andrew Reeves" userId="07663f2e-06fd-4790-9874-10104a5376b5" providerId="ADAL" clId="{F0842C98-C08B-43B3-A29F-33755B5A013E}" dt="2022-01-12T10:57:54.769" v="767" actId="47"/>
        <pc:sldMkLst>
          <pc:docMk/>
          <pc:sldMk cId="2827917191" sldId="265"/>
        </pc:sldMkLst>
        <pc:spChg chg="mod">
          <ac:chgData name="Andrew Reeves" userId="07663f2e-06fd-4790-9874-10104a5376b5" providerId="ADAL" clId="{F0842C98-C08B-43B3-A29F-33755B5A013E}" dt="2022-01-07T11:23:06.120" v="52" actId="27636"/>
          <ac:spMkLst>
            <pc:docMk/>
            <pc:sldMk cId="2827917191" sldId="265"/>
            <ac:spMk id="3" creationId="{ABD2A5D5-44CD-4921-93D0-CEE2CC615AD2}"/>
          </ac:spMkLst>
        </pc:spChg>
      </pc:sldChg>
      <pc:sldChg chg="modSp add mod">
        <pc:chgData name="Andrew Reeves" userId="07663f2e-06fd-4790-9874-10104a5376b5" providerId="ADAL" clId="{F0842C98-C08B-43B3-A29F-33755B5A013E}" dt="2022-01-12T11:04:42.312" v="1433" actId="1076"/>
        <pc:sldMkLst>
          <pc:docMk/>
          <pc:sldMk cId="3616486037" sldId="266"/>
        </pc:sldMkLst>
        <pc:spChg chg="mod">
          <ac:chgData name="Andrew Reeves" userId="07663f2e-06fd-4790-9874-10104a5376b5" providerId="ADAL" clId="{F0842C98-C08B-43B3-A29F-33755B5A013E}" dt="2022-01-12T10:58:43.824" v="893" actId="14100"/>
          <ac:spMkLst>
            <pc:docMk/>
            <pc:sldMk cId="3616486037" sldId="266"/>
            <ac:spMk id="2" creationId="{523AC10C-7D43-46AC-A7B0-7A8ACF1B2545}"/>
          </ac:spMkLst>
        </pc:spChg>
        <pc:spChg chg="mod">
          <ac:chgData name="Andrew Reeves" userId="07663f2e-06fd-4790-9874-10104a5376b5" providerId="ADAL" clId="{F0842C98-C08B-43B3-A29F-33755B5A013E}" dt="2022-01-12T11:04:42.312" v="1433" actId="1076"/>
          <ac:spMkLst>
            <pc:docMk/>
            <pc:sldMk cId="3616486037" sldId="266"/>
            <ac:spMk id="3" creationId="{004832EE-FD35-41CB-9C52-B5353025A6B8}"/>
          </ac:spMkLst>
        </pc:spChg>
        <pc:picChg chg="mod">
          <ac:chgData name="Andrew Reeves" userId="07663f2e-06fd-4790-9874-10104a5376b5" providerId="ADAL" clId="{F0842C98-C08B-43B3-A29F-33755B5A013E}" dt="2022-01-07T11:26:43.693" v="133" actId="1076"/>
          <ac:picMkLst>
            <pc:docMk/>
            <pc:sldMk cId="3616486037" sldId="266"/>
            <ac:picMk id="5" creationId="{2D2A6DDE-B2ED-412D-BA47-ADD354260E04}"/>
          </ac:picMkLst>
        </pc:picChg>
      </pc:sldChg>
      <pc:sldChg chg="modSp add del mod">
        <pc:chgData name="Andrew Reeves" userId="07663f2e-06fd-4790-9874-10104a5376b5" providerId="ADAL" clId="{F0842C98-C08B-43B3-A29F-33755B5A013E}" dt="2022-01-07T11:37:59.806" v="374" actId="47"/>
        <pc:sldMkLst>
          <pc:docMk/>
          <pc:sldMk cId="3435259601" sldId="267"/>
        </pc:sldMkLst>
        <pc:spChg chg="mod">
          <ac:chgData name="Andrew Reeves" userId="07663f2e-06fd-4790-9874-10104a5376b5" providerId="ADAL" clId="{F0842C98-C08B-43B3-A29F-33755B5A013E}" dt="2022-01-07T11:23:05.728" v="48" actId="27636"/>
          <ac:spMkLst>
            <pc:docMk/>
            <pc:sldMk cId="3435259601" sldId="267"/>
            <ac:spMk id="3" creationId="{55AD5D74-03BF-4AFE-A7AF-7478961F8C4D}"/>
          </ac:spMkLst>
        </pc:spChg>
      </pc:sldChg>
      <pc:sldChg chg="modSp add del mod">
        <pc:chgData name="Andrew Reeves" userId="07663f2e-06fd-4790-9874-10104a5376b5" providerId="ADAL" clId="{F0842C98-C08B-43B3-A29F-33755B5A013E}" dt="2022-01-07T11:25:36.404" v="103" actId="47"/>
        <pc:sldMkLst>
          <pc:docMk/>
          <pc:sldMk cId="2921107964" sldId="268"/>
        </pc:sldMkLst>
        <pc:spChg chg="mod">
          <ac:chgData name="Andrew Reeves" userId="07663f2e-06fd-4790-9874-10104a5376b5" providerId="ADAL" clId="{F0842C98-C08B-43B3-A29F-33755B5A013E}" dt="2022-01-07T11:23:05.522" v="47" actId="27636"/>
          <ac:spMkLst>
            <pc:docMk/>
            <pc:sldMk cId="2921107964" sldId="268"/>
            <ac:spMk id="4" creationId="{F694EAEA-01A9-4B02-AD9A-A541989E8EA9}"/>
          </ac:spMkLst>
        </pc:spChg>
      </pc:sldChg>
      <pc:sldChg chg="addSp delSp modSp new mod ord">
        <pc:chgData name="Andrew Reeves" userId="07663f2e-06fd-4790-9874-10104a5376b5" providerId="ADAL" clId="{F0842C98-C08B-43B3-A29F-33755B5A013E}" dt="2022-01-12T10:57:20.716" v="766"/>
        <pc:sldMkLst>
          <pc:docMk/>
          <pc:sldMk cId="1567245902" sldId="269"/>
        </pc:sldMkLst>
        <pc:spChg chg="mod">
          <ac:chgData name="Andrew Reeves" userId="07663f2e-06fd-4790-9874-10104a5376b5" providerId="ADAL" clId="{F0842C98-C08B-43B3-A29F-33755B5A013E}" dt="2022-01-07T11:25:33.031" v="102" actId="20577"/>
          <ac:spMkLst>
            <pc:docMk/>
            <pc:sldMk cId="1567245902" sldId="269"/>
            <ac:spMk id="2" creationId="{1FA11F2A-F02E-4E07-BBCB-B7530D4E5C30}"/>
          </ac:spMkLst>
        </pc:spChg>
        <pc:spChg chg="del">
          <ac:chgData name="Andrew Reeves" userId="07663f2e-06fd-4790-9874-10104a5376b5" providerId="ADAL" clId="{F0842C98-C08B-43B3-A29F-33755B5A013E}" dt="2022-01-07T11:24:34.506" v="72"/>
          <ac:spMkLst>
            <pc:docMk/>
            <pc:sldMk cId="1567245902" sldId="269"/>
            <ac:spMk id="3" creationId="{3875CDDD-3E11-4D75-A263-8163A849D0D6}"/>
          </ac:spMkLst>
        </pc:spChg>
        <pc:spChg chg="add del mod">
          <ac:chgData name="Andrew Reeves" userId="07663f2e-06fd-4790-9874-10104a5376b5" providerId="ADAL" clId="{F0842C98-C08B-43B3-A29F-33755B5A013E}" dt="2022-01-07T11:24:40.014" v="74" actId="478"/>
          <ac:spMkLst>
            <pc:docMk/>
            <pc:sldMk cId="1567245902" sldId="269"/>
            <ac:spMk id="5" creationId="{B3AB334D-D001-4A58-BFD4-297E2A10A7C9}"/>
          </ac:spMkLst>
        </pc:spChg>
        <pc:spChg chg="add mod">
          <ac:chgData name="Andrew Reeves" userId="07663f2e-06fd-4790-9874-10104a5376b5" providerId="ADAL" clId="{F0842C98-C08B-43B3-A29F-33755B5A013E}" dt="2022-01-07T11:25:51.863" v="105" actId="1076"/>
          <ac:spMkLst>
            <pc:docMk/>
            <pc:sldMk cId="1567245902" sldId="269"/>
            <ac:spMk id="6" creationId="{D4D5BA18-F85D-4429-9D32-C5EE80246D8F}"/>
          </ac:spMkLst>
        </pc:spChg>
      </pc:sldChg>
      <pc:sldChg chg="addSp modSp new mod ord">
        <pc:chgData name="Andrew Reeves" userId="07663f2e-06fd-4790-9874-10104a5376b5" providerId="ADAL" clId="{F0842C98-C08B-43B3-A29F-33755B5A013E}" dt="2022-01-12T11:04:31.462" v="1431" actId="14100"/>
        <pc:sldMkLst>
          <pc:docMk/>
          <pc:sldMk cId="3963203495" sldId="270"/>
        </pc:sldMkLst>
        <pc:spChg chg="mod">
          <ac:chgData name="Andrew Reeves" userId="07663f2e-06fd-4790-9874-10104a5376b5" providerId="ADAL" clId="{F0842C98-C08B-43B3-A29F-33755B5A013E}" dt="2022-01-07T11:35:51.607" v="367" actId="14100"/>
          <ac:spMkLst>
            <pc:docMk/>
            <pc:sldMk cId="3963203495" sldId="270"/>
            <ac:spMk id="2" creationId="{D52C61EA-D19C-45A3-BB00-847D56DD3E14}"/>
          </ac:spMkLst>
        </pc:spChg>
        <pc:spChg chg="mod">
          <ac:chgData name="Andrew Reeves" userId="07663f2e-06fd-4790-9874-10104a5376b5" providerId="ADAL" clId="{F0842C98-C08B-43B3-A29F-33755B5A013E}" dt="2022-01-12T11:04:31.462" v="1431" actId="14100"/>
          <ac:spMkLst>
            <pc:docMk/>
            <pc:sldMk cId="3963203495" sldId="270"/>
            <ac:spMk id="3" creationId="{9C4D1883-F480-43B4-8215-10A77B474021}"/>
          </ac:spMkLst>
        </pc:spChg>
        <pc:spChg chg="add mod">
          <ac:chgData name="Andrew Reeves" userId="07663f2e-06fd-4790-9874-10104a5376b5" providerId="ADAL" clId="{F0842C98-C08B-43B3-A29F-33755B5A013E}" dt="2022-01-12T11:01:41.344" v="1188" actId="13822"/>
          <ac:spMkLst>
            <pc:docMk/>
            <pc:sldMk cId="3963203495" sldId="270"/>
            <ac:spMk id="6" creationId="{24C036F5-4BAC-414F-9F60-1DED061BDB29}"/>
          </ac:spMkLst>
        </pc:spChg>
      </pc:sldChg>
      <pc:sldChg chg="del">
        <pc:chgData name="Andrew Reeves" userId="07663f2e-06fd-4790-9874-10104a5376b5" providerId="ADAL" clId="{F0842C98-C08B-43B3-A29F-33755B5A013E}" dt="2022-01-07T11:22:31.642" v="42" actId="47"/>
        <pc:sldMkLst>
          <pc:docMk/>
          <pc:sldMk cId="1384544688" sldId="280"/>
        </pc:sldMkLst>
      </pc:sldChg>
      <pc:sldChg chg="del">
        <pc:chgData name="Andrew Reeves" userId="07663f2e-06fd-4790-9874-10104a5376b5" providerId="ADAL" clId="{F0842C98-C08B-43B3-A29F-33755B5A013E}" dt="2022-01-07T11:22:31.642" v="42" actId="47"/>
        <pc:sldMkLst>
          <pc:docMk/>
          <pc:sldMk cId="3887976881" sldId="290"/>
        </pc:sldMkLst>
      </pc:sldChg>
      <pc:sldChg chg="add ord">
        <pc:chgData name="Andrew Reeves" userId="07663f2e-06fd-4790-9874-10104a5376b5" providerId="ADAL" clId="{F0842C98-C08B-43B3-A29F-33755B5A013E}" dt="2022-01-12T11:00:11.371" v="1049"/>
        <pc:sldMkLst>
          <pc:docMk/>
          <pc:sldMk cId="3014020098" sldId="306"/>
        </pc:sldMkLst>
      </pc:sldChg>
      <pc:sldChg chg="del">
        <pc:chgData name="Andrew Reeves" userId="07663f2e-06fd-4790-9874-10104a5376b5" providerId="ADAL" clId="{F0842C98-C08B-43B3-A29F-33755B5A013E}" dt="2022-01-07T11:22:31.642" v="42" actId="47"/>
        <pc:sldMkLst>
          <pc:docMk/>
          <pc:sldMk cId="1146792941" sldId="511"/>
        </pc:sldMkLst>
      </pc:sldChg>
      <pc:sldChg chg="del">
        <pc:chgData name="Andrew Reeves" userId="07663f2e-06fd-4790-9874-10104a5376b5" providerId="ADAL" clId="{F0842C98-C08B-43B3-A29F-33755B5A013E}" dt="2022-01-07T11:22:31.642" v="42" actId="47"/>
        <pc:sldMkLst>
          <pc:docMk/>
          <pc:sldMk cId="2416678184" sldId="512"/>
        </pc:sldMkLst>
      </pc:sldChg>
      <pc:sldChg chg="del">
        <pc:chgData name="Andrew Reeves" userId="07663f2e-06fd-4790-9874-10104a5376b5" providerId="ADAL" clId="{F0842C98-C08B-43B3-A29F-33755B5A013E}" dt="2022-01-07T11:22:31.642" v="42" actId="47"/>
        <pc:sldMkLst>
          <pc:docMk/>
          <pc:sldMk cId="1047731028" sldId="513"/>
        </pc:sldMkLst>
      </pc:sldChg>
      <pc:sldChg chg="add">
        <pc:chgData name="Andrew Reeves" userId="07663f2e-06fd-4790-9874-10104a5376b5" providerId="ADAL" clId="{F0842C98-C08B-43B3-A29F-33755B5A013E}" dt="2022-01-07T11:36:24.876" v="368"/>
        <pc:sldMkLst>
          <pc:docMk/>
          <pc:sldMk cId="3477509736" sldId="1049"/>
        </pc:sldMkLst>
      </pc:sldChg>
      <pc:sldChg chg="add">
        <pc:chgData name="Andrew Reeves" userId="07663f2e-06fd-4790-9874-10104a5376b5" providerId="ADAL" clId="{F0842C98-C08B-43B3-A29F-33755B5A013E}" dt="2022-01-07T11:36:24.876" v="368"/>
        <pc:sldMkLst>
          <pc:docMk/>
          <pc:sldMk cId="4168952622" sldId="1051"/>
        </pc:sldMkLst>
      </pc:sldChg>
      <pc:sldChg chg="add">
        <pc:chgData name="Andrew Reeves" userId="07663f2e-06fd-4790-9874-10104a5376b5" providerId="ADAL" clId="{F0842C98-C08B-43B3-A29F-33755B5A013E}" dt="2022-01-07T11:36:24.876" v="368"/>
        <pc:sldMkLst>
          <pc:docMk/>
          <pc:sldMk cId="4054583281" sldId="1052"/>
        </pc:sldMkLst>
      </pc:sldChg>
      <pc:sldChg chg="addSp modSp new del mod">
        <pc:chgData name="Andrew Reeves" userId="07663f2e-06fd-4790-9874-10104a5376b5" providerId="ADAL" clId="{F0842C98-C08B-43B3-A29F-33755B5A013E}" dt="2022-01-12T11:04:34.431" v="1432" actId="47"/>
        <pc:sldMkLst>
          <pc:docMk/>
          <pc:sldMk cId="3539922772" sldId="1053"/>
        </pc:sldMkLst>
        <pc:spChg chg="mod">
          <ac:chgData name="Andrew Reeves" userId="07663f2e-06fd-4790-9874-10104a5376b5" providerId="ADAL" clId="{F0842C98-C08B-43B3-A29F-33755B5A013E}" dt="2022-01-07T11:39:45.037" v="496" actId="20577"/>
          <ac:spMkLst>
            <pc:docMk/>
            <pc:sldMk cId="3539922772" sldId="1053"/>
            <ac:spMk id="2" creationId="{ED451ED5-156F-4329-8640-C05626EA6F0F}"/>
          </ac:spMkLst>
        </pc:spChg>
        <pc:spChg chg="mod">
          <ac:chgData name="Andrew Reeves" userId="07663f2e-06fd-4790-9874-10104a5376b5" providerId="ADAL" clId="{F0842C98-C08B-43B3-A29F-33755B5A013E}" dt="2022-01-07T11:40:41.686" v="543" actId="20577"/>
          <ac:spMkLst>
            <pc:docMk/>
            <pc:sldMk cId="3539922772" sldId="1053"/>
            <ac:spMk id="3" creationId="{EE473A8D-2CB1-4E2D-82BD-01AF5150D328}"/>
          </ac:spMkLst>
        </pc:spChg>
        <pc:spChg chg="add mod">
          <ac:chgData name="Andrew Reeves" userId="07663f2e-06fd-4790-9874-10104a5376b5" providerId="ADAL" clId="{F0842C98-C08B-43B3-A29F-33755B5A013E}" dt="2022-01-12T11:02:14.296" v="1238" actId="14100"/>
          <ac:spMkLst>
            <pc:docMk/>
            <pc:sldMk cId="3539922772" sldId="1053"/>
            <ac:spMk id="5" creationId="{58DC1EDD-F244-440D-9A4B-DC8152F91894}"/>
          </ac:spMkLst>
        </pc:spChg>
      </pc:sldChg>
      <pc:sldChg chg="add">
        <pc:chgData name="Andrew Reeves" userId="07663f2e-06fd-4790-9874-10104a5376b5" providerId="ADAL" clId="{F0842C98-C08B-43B3-A29F-33755B5A013E}" dt="2022-01-12T10:54:38.783" v="642"/>
        <pc:sldMkLst>
          <pc:docMk/>
          <pc:sldMk cId="435809757" sldId="1054"/>
        </pc:sldMkLst>
      </pc:sldChg>
      <pc:sldChg chg="addSp delSp modSp new del mod">
        <pc:chgData name="Andrew Reeves" userId="07663f2e-06fd-4790-9874-10104a5376b5" providerId="ADAL" clId="{F0842C98-C08B-43B3-A29F-33755B5A013E}" dt="2022-01-12T10:54:30.266" v="641" actId="2696"/>
        <pc:sldMkLst>
          <pc:docMk/>
          <pc:sldMk cId="3945181174" sldId="1054"/>
        </pc:sldMkLst>
        <pc:spChg chg="del">
          <ac:chgData name="Andrew Reeves" userId="07663f2e-06fd-4790-9874-10104a5376b5" providerId="ADAL" clId="{F0842C98-C08B-43B3-A29F-33755B5A013E}" dt="2022-01-12T10:51:31.403" v="545" actId="931"/>
          <ac:spMkLst>
            <pc:docMk/>
            <pc:sldMk cId="3945181174" sldId="1054"/>
            <ac:spMk id="3" creationId="{4864FB2E-73E6-4117-88DD-EF9D593E7B72}"/>
          </ac:spMkLst>
        </pc:spChg>
        <pc:picChg chg="add mod">
          <ac:chgData name="Andrew Reeves" userId="07663f2e-06fd-4790-9874-10104a5376b5" providerId="ADAL" clId="{F0842C98-C08B-43B3-A29F-33755B5A013E}" dt="2022-01-12T10:52:14.216" v="561" actId="14100"/>
          <ac:picMkLst>
            <pc:docMk/>
            <pc:sldMk cId="3945181174" sldId="1054"/>
            <ac:picMk id="6" creationId="{19B6604A-D1CF-4344-8CA6-039B0B7B50DE}"/>
          </ac:picMkLst>
        </pc:picChg>
        <pc:picChg chg="add del mod">
          <ac:chgData name="Andrew Reeves" userId="07663f2e-06fd-4790-9874-10104a5376b5" providerId="ADAL" clId="{F0842C98-C08B-43B3-A29F-33755B5A013E}" dt="2022-01-12T10:51:48.317" v="556" actId="21"/>
          <ac:picMkLst>
            <pc:docMk/>
            <pc:sldMk cId="3945181174" sldId="1054"/>
            <ac:picMk id="8" creationId="{F08C7F64-B6B1-4F02-8534-519749AD2EB2}"/>
          </ac:picMkLst>
        </pc:picChg>
        <pc:picChg chg="add del mod">
          <ac:chgData name="Andrew Reeves" userId="07663f2e-06fd-4790-9874-10104a5376b5" providerId="ADAL" clId="{F0842C98-C08B-43B3-A29F-33755B5A013E}" dt="2022-01-12T10:51:43.821" v="554" actId="21"/>
          <ac:picMkLst>
            <pc:docMk/>
            <pc:sldMk cId="3945181174" sldId="1054"/>
            <ac:picMk id="10" creationId="{A889A9B5-BCA6-4226-B804-58EA49B8399B}"/>
          </ac:picMkLst>
        </pc:picChg>
      </pc:sldChg>
      <pc:sldChg chg="addSp modSp new del mod">
        <pc:chgData name="Andrew Reeves" userId="07663f2e-06fd-4790-9874-10104a5376b5" providerId="ADAL" clId="{F0842C98-C08B-43B3-A29F-33755B5A013E}" dt="2022-01-12T10:54:30.266" v="641" actId="2696"/>
        <pc:sldMkLst>
          <pc:docMk/>
          <pc:sldMk cId="441614184" sldId="1055"/>
        </pc:sldMkLst>
        <pc:picChg chg="add mod">
          <ac:chgData name="Andrew Reeves" userId="07663f2e-06fd-4790-9874-10104a5376b5" providerId="ADAL" clId="{F0842C98-C08B-43B3-A29F-33755B5A013E}" dt="2022-01-12T10:52:31.399" v="564" actId="14100"/>
          <ac:picMkLst>
            <pc:docMk/>
            <pc:sldMk cId="441614184" sldId="1055"/>
            <ac:picMk id="5" creationId="{DAD9D1BE-AEE6-4E98-9208-C13E89F315B4}"/>
          </ac:picMkLst>
        </pc:picChg>
      </pc:sldChg>
      <pc:sldChg chg="add">
        <pc:chgData name="Andrew Reeves" userId="07663f2e-06fd-4790-9874-10104a5376b5" providerId="ADAL" clId="{F0842C98-C08B-43B3-A29F-33755B5A013E}" dt="2022-01-12T10:54:38.783" v="642"/>
        <pc:sldMkLst>
          <pc:docMk/>
          <pc:sldMk cId="1576536602" sldId="1055"/>
        </pc:sldMkLst>
      </pc:sldChg>
      <pc:sldChg chg="add">
        <pc:chgData name="Andrew Reeves" userId="07663f2e-06fd-4790-9874-10104a5376b5" providerId="ADAL" clId="{F0842C98-C08B-43B3-A29F-33755B5A013E}" dt="2022-01-12T10:54:38.783" v="642"/>
        <pc:sldMkLst>
          <pc:docMk/>
          <pc:sldMk cId="53721970" sldId="1056"/>
        </pc:sldMkLst>
      </pc:sldChg>
      <pc:sldChg chg="addSp modSp new del mod ord">
        <pc:chgData name="Andrew Reeves" userId="07663f2e-06fd-4790-9874-10104a5376b5" providerId="ADAL" clId="{F0842C98-C08B-43B3-A29F-33755B5A013E}" dt="2022-01-12T10:54:30.266" v="641" actId="2696"/>
        <pc:sldMkLst>
          <pc:docMk/>
          <pc:sldMk cId="2969200950" sldId="1056"/>
        </pc:sldMkLst>
        <pc:picChg chg="add mod">
          <ac:chgData name="Andrew Reeves" userId="07663f2e-06fd-4790-9874-10104a5376b5" providerId="ADAL" clId="{F0842C98-C08B-43B3-A29F-33755B5A013E}" dt="2022-01-12T10:52:41.095" v="567" actId="1076"/>
          <ac:picMkLst>
            <pc:docMk/>
            <pc:sldMk cId="2969200950" sldId="1056"/>
            <ac:picMk id="5" creationId="{9050CEDD-0E10-4F5B-87E5-A8F9019F2B6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909E2-D9F9-4F80-AB92-89BE60547D68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D1FBE03-EC24-4CC1-B351-39F599D03CBF}">
      <dgm:prSet phldrT="[Text]"/>
      <dgm:spPr/>
      <dgm:t>
        <a:bodyPr/>
        <a:lstStyle/>
        <a:p>
          <a:r>
            <a:rPr lang="en-GB" dirty="0"/>
            <a:t>DMU Real-Life Learning</a:t>
          </a:r>
        </a:p>
      </dgm:t>
    </dgm:pt>
    <dgm:pt modelId="{688595AE-DD9C-4D25-B19D-81CC5995CB0E}" type="parTrans" cxnId="{9D42DC62-76DF-449E-97BA-8326E59F732F}">
      <dgm:prSet/>
      <dgm:spPr/>
      <dgm:t>
        <a:bodyPr/>
        <a:lstStyle/>
        <a:p>
          <a:endParaRPr lang="en-GB"/>
        </a:p>
      </dgm:t>
    </dgm:pt>
    <dgm:pt modelId="{42351F84-7372-4C04-98EE-E371FF7F7760}" type="sibTrans" cxnId="{9D42DC62-76DF-449E-97BA-8326E59F732F}">
      <dgm:prSet/>
      <dgm:spPr/>
      <dgm:t>
        <a:bodyPr/>
        <a:lstStyle/>
        <a:p>
          <a:endParaRPr lang="en-GB"/>
        </a:p>
      </dgm:t>
    </dgm:pt>
    <dgm:pt modelId="{BA5EA1CF-E57A-4CE2-90A7-375FCF5DED54}">
      <dgm:prSet phldrT="[Text]"/>
      <dgm:spPr/>
      <dgm:t>
        <a:bodyPr/>
        <a:lstStyle/>
        <a:p>
          <a:r>
            <a:rPr lang="en-GB" b="1" dirty="0"/>
            <a:t>1: 'Case Study' Learning</a:t>
          </a:r>
        </a:p>
        <a:p>
          <a:r>
            <a:rPr lang="en-GB" dirty="0"/>
            <a:t>(Learning but no action beyond DMU; no immediate wider community benefit - e.g. projects on Live Briefs, simulations in class)</a:t>
          </a:r>
        </a:p>
      </dgm:t>
    </dgm:pt>
    <dgm:pt modelId="{838FEC27-A098-4869-B3C0-B87037A92CFF}" type="parTrans" cxnId="{7ED413DD-D8F0-4F99-BAF5-FD00DB1D0FA4}">
      <dgm:prSet/>
      <dgm:spPr/>
      <dgm:t>
        <a:bodyPr/>
        <a:lstStyle/>
        <a:p>
          <a:endParaRPr lang="en-GB"/>
        </a:p>
      </dgm:t>
    </dgm:pt>
    <dgm:pt modelId="{643EECD6-4E93-4BDA-921C-E0C0C0AE9066}" type="sibTrans" cxnId="{7ED413DD-D8F0-4F99-BAF5-FD00DB1D0FA4}">
      <dgm:prSet/>
      <dgm:spPr/>
      <dgm:t>
        <a:bodyPr/>
        <a:lstStyle/>
        <a:p>
          <a:endParaRPr lang="en-GB"/>
        </a:p>
      </dgm:t>
    </dgm:pt>
    <dgm:pt modelId="{441EB972-6E5E-4906-A76B-AAD25C572E93}">
      <dgm:prSet phldrT="[Text]"/>
      <dgm:spPr/>
      <dgm:t>
        <a:bodyPr/>
        <a:lstStyle/>
        <a:p>
          <a:r>
            <a:rPr lang="en-GB" b="1" dirty="0"/>
            <a:t>2: Community Service </a:t>
          </a:r>
        </a:p>
        <a:p>
          <a:r>
            <a:rPr lang="en-GB" dirty="0"/>
            <a:t>(Action for direct Community Benefit - e.g. volunteering)</a:t>
          </a:r>
        </a:p>
      </dgm:t>
    </dgm:pt>
    <dgm:pt modelId="{0C441473-63EF-43A8-B7D9-3542FF53B786}" type="parTrans" cxnId="{7F0299E8-381C-4172-A369-C32D2C8A297C}">
      <dgm:prSet/>
      <dgm:spPr/>
      <dgm:t>
        <a:bodyPr/>
        <a:lstStyle/>
        <a:p>
          <a:endParaRPr lang="en-GB"/>
        </a:p>
      </dgm:t>
    </dgm:pt>
    <dgm:pt modelId="{C894EEC5-93E1-4C49-AC87-808A75DCEBF2}" type="sibTrans" cxnId="{7F0299E8-381C-4172-A369-C32D2C8A297C}">
      <dgm:prSet/>
      <dgm:spPr/>
      <dgm:t>
        <a:bodyPr/>
        <a:lstStyle/>
        <a:p>
          <a:endParaRPr lang="en-GB"/>
        </a:p>
      </dgm:t>
    </dgm:pt>
    <dgm:pt modelId="{02E2CE98-09AB-4EEC-B8CD-10CF9C36D808}">
      <dgm:prSet phldrT="[Text]"/>
      <dgm:spPr/>
      <dgm:t>
        <a:bodyPr/>
        <a:lstStyle/>
        <a:p>
          <a:r>
            <a:rPr lang="en-GB" b="1" dirty="0"/>
            <a:t>3: Transformative Learning </a:t>
          </a:r>
        </a:p>
        <a:p>
          <a:r>
            <a:rPr lang="en-GB" dirty="0"/>
            <a:t>(Learning but not action; indirect wider community benefit e.g. </a:t>
          </a:r>
          <a:r>
            <a:rPr lang="en-GB" dirty="0" err="1"/>
            <a:t>DecolonisingDMU</a:t>
          </a:r>
          <a:r>
            <a:rPr lang="en-GB" dirty="0"/>
            <a:t>)</a:t>
          </a:r>
        </a:p>
      </dgm:t>
    </dgm:pt>
    <dgm:pt modelId="{5CA2CB4A-6347-46F8-86BE-FC62734A831B}" type="parTrans" cxnId="{B5011B3D-CFBB-42CB-A35C-60C30C3E738C}">
      <dgm:prSet/>
      <dgm:spPr/>
      <dgm:t>
        <a:bodyPr/>
        <a:lstStyle/>
        <a:p>
          <a:endParaRPr lang="en-GB"/>
        </a:p>
      </dgm:t>
    </dgm:pt>
    <dgm:pt modelId="{DB750246-8BE7-4C94-93FB-6CC177C5241C}" type="sibTrans" cxnId="{B5011B3D-CFBB-42CB-A35C-60C30C3E738C}">
      <dgm:prSet/>
      <dgm:spPr/>
      <dgm:t>
        <a:bodyPr/>
        <a:lstStyle/>
        <a:p>
          <a:endParaRPr lang="en-GB"/>
        </a:p>
      </dgm:t>
    </dgm:pt>
    <dgm:pt modelId="{A10D43BB-2AD2-4EC1-9130-B737CB20142F}">
      <dgm:prSet phldrT="[Text]"/>
      <dgm:spPr/>
      <dgm:t>
        <a:bodyPr/>
        <a:lstStyle/>
        <a:p>
          <a:r>
            <a:rPr lang="en-GB" b="1" dirty="0"/>
            <a:t>4: Service Learning</a:t>
          </a:r>
        </a:p>
        <a:p>
          <a:r>
            <a:rPr lang="en-GB" dirty="0"/>
            <a:t>(Action for direct Community Benefit and transformative learning - e.g. volunteering and critical reflection) </a:t>
          </a:r>
        </a:p>
      </dgm:t>
    </dgm:pt>
    <dgm:pt modelId="{B55ED880-D750-41F4-874A-1D3E5E2910F7}" type="parTrans" cxnId="{CAB6F798-1E4A-4BCF-B3D9-3186978BF748}">
      <dgm:prSet/>
      <dgm:spPr/>
      <dgm:t>
        <a:bodyPr/>
        <a:lstStyle/>
        <a:p>
          <a:endParaRPr lang="en-GB"/>
        </a:p>
      </dgm:t>
    </dgm:pt>
    <dgm:pt modelId="{C5A6BF68-2061-48B8-A8DD-EFCB286C56B8}" type="sibTrans" cxnId="{CAB6F798-1E4A-4BCF-B3D9-3186978BF748}">
      <dgm:prSet/>
      <dgm:spPr/>
      <dgm:t>
        <a:bodyPr/>
        <a:lstStyle/>
        <a:p>
          <a:endParaRPr lang="en-GB"/>
        </a:p>
      </dgm:t>
    </dgm:pt>
    <dgm:pt modelId="{3E60A303-0DD1-4E40-84FA-397E70543FEB}" type="pres">
      <dgm:prSet presAssocID="{1EB909E2-D9F9-4F80-AB92-89BE60547D6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16C530-20FD-487D-A0D0-486D4F3475E9}" type="pres">
      <dgm:prSet presAssocID="{1EB909E2-D9F9-4F80-AB92-89BE60547D68}" presName="matrix" presStyleCnt="0"/>
      <dgm:spPr/>
    </dgm:pt>
    <dgm:pt modelId="{A85D4540-221A-4F93-BC3C-D9A9E31F3609}" type="pres">
      <dgm:prSet presAssocID="{1EB909E2-D9F9-4F80-AB92-89BE60547D68}" presName="tile1" presStyleLbl="node1" presStyleIdx="0" presStyleCnt="4"/>
      <dgm:spPr/>
    </dgm:pt>
    <dgm:pt modelId="{A14459FC-315A-4CB9-9914-86A904EEA107}" type="pres">
      <dgm:prSet presAssocID="{1EB909E2-D9F9-4F80-AB92-89BE60547D6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E7F3A1-A297-49E6-959E-AD2693FB1623}" type="pres">
      <dgm:prSet presAssocID="{1EB909E2-D9F9-4F80-AB92-89BE60547D68}" presName="tile2" presStyleLbl="node1" presStyleIdx="1" presStyleCnt="4"/>
      <dgm:spPr/>
    </dgm:pt>
    <dgm:pt modelId="{24185330-C6B0-4CAA-A92A-F668D113C1D5}" type="pres">
      <dgm:prSet presAssocID="{1EB909E2-D9F9-4F80-AB92-89BE60547D6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E94CB73-74D7-4057-9333-43A7522DE445}" type="pres">
      <dgm:prSet presAssocID="{1EB909E2-D9F9-4F80-AB92-89BE60547D68}" presName="tile3" presStyleLbl="node1" presStyleIdx="2" presStyleCnt="4"/>
      <dgm:spPr/>
    </dgm:pt>
    <dgm:pt modelId="{D45C6FDD-D9FC-4D6A-8081-B3456F35070D}" type="pres">
      <dgm:prSet presAssocID="{1EB909E2-D9F9-4F80-AB92-89BE60547D6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9F5CE25-B9B3-4ADC-B180-44EB7A64B28B}" type="pres">
      <dgm:prSet presAssocID="{1EB909E2-D9F9-4F80-AB92-89BE60547D68}" presName="tile4" presStyleLbl="node1" presStyleIdx="3" presStyleCnt="4"/>
      <dgm:spPr/>
    </dgm:pt>
    <dgm:pt modelId="{B9698464-E468-4EFB-AB72-974037831362}" type="pres">
      <dgm:prSet presAssocID="{1EB909E2-D9F9-4F80-AB92-89BE60547D6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2324346-B0D1-4B7B-96CB-F8F89260C433}" type="pres">
      <dgm:prSet presAssocID="{1EB909E2-D9F9-4F80-AB92-89BE60547D6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CC01B11-291B-459A-B611-9448B2D5CFBE}" type="presOf" srcId="{02E2CE98-09AB-4EEC-B8CD-10CF9C36D808}" destId="{D45C6FDD-D9FC-4D6A-8081-B3456F35070D}" srcOrd="1" destOrd="0" presId="urn:microsoft.com/office/officeart/2005/8/layout/matrix1"/>
    <dgm:cxn modelId="{5551551E-5EC7-48F5-A0BF-ED2AB43E2AF2}" type="presOf" srcId="{441EB972-6E5E-4906-A76B-AAD25C572E93}" destId="{24185330-C6B0-4CAA-A92A-F668D113C1D5}" srcOrd="1" destOrd="0" presId="urn:microsoft.com/office/officeart/2005/8/layout/matrix1"/>
    <dgm:cxn modelId="{37935E23-7A65-4170-8BB7-B4CB8FA9B804}" type="presOf" srcId="{BA5EA1CF-E57A-4CE2-90A7-375FCF5DED54}" destId="{A85D4540-221A-4F93-BC3C-D9A9E31F3609}" srcOrd="0" destOrd="0" presId="urn:microsoft.com/office/officeart/2005/8/layout/matrix1"/>
    <dgm:cxn modelId="{3B91F430-011C-4049-9783-93FC889FC255}" type="presOf" srcId="{A10D43BB-2AD2-4EC1-9130-B737CB20142F}" destId="{B9698464-E468-4EFB-AB72-974037831362}" srcOrd="1" destOrd="0" presId="urn:microsoft.com/office/officeart/2005/8/layout/matrix1"/>
    <dgm:cxn modelId="{B5011B3D-CFBB-42CB-A35C-60C30C3E738C}" srcId="{9D1FBE03-EC24-4CC1-B351-39F599D03CBF}" destId="{02E2CE98-09AB-4EEC-B8CD-10CF9C36D808}" srcOrd="2" destOrd="0" parTransId="{5CA2CB4A-6347-46F8-86BE-FC62734A831B}" sibTransId="{DB750246-8BE7-4C94-93FB-6CC177C5241C}"/>
    <dgm:cxn modelId="{9D42DC62-76DF-449E-97BA-8326E59F732F}" srcId="{1EB909E2-D9F9-4F80-AB92-89BE60547D68}" destId="{9D1FBE03-EC24-4CC1-B351-39F599D03CBF}" srcOrd="0" destOrd="0" parTransId="{688595AE-DD9C-4D25-B19D-81CC5995CB0E}" sibTransId="{42351F84-7372-4C04-98EE-E371FF7F7760}"/>
    <dgm:cxn modelId="{43EEA767-1923-417B-8AF6-95B7E6478205}" type="presOf" srcId="{BA5EA1CF-E57A-4CE2-90A7-375FCF5DED54}" destId="{A14459FC-315A-4CB9-9914-86A904EEA107}" srcOrd="1" destOrd="0" presId="urn:microsoft.com/office/officeart/2005/8/layout/matrix1"/>
    <dgm:cxn modelId="{C12BA654-EC56-4BD2-88C0-B16363DB9DA1}" type="presOf" srcId="{441EB972-6E5E-4906-A76B-AAD25C572E93}" destId="{C3E7F3A1-A297-49E6-959E-AD2693FB1623}" srcOrd="0" destOrd="0" presId="urn:microsoft.com/office/officeart/2005/8/layout/matrix1"/>
    <dgm:cxn modelId="{0AD80C90-EA66-4D79-846A-17C88C9808DC}" type="presOf" srcId="{02E2CE98-09AB-4EEC-B8CD-10CF9C36D808}" destId="{5E94CB73-74D7-4057-9333-43A7522DE445}" srcOrd="0" destOrd="0" presId="urn:microsoft.com/office/officeart/2005/8/layout/matrix1"/>
    <dgm:cxn modelId="{CAB6F798-1E4A-4BCF-B3D9-3186978BF748}" srcId="{9D1FBE03-EC24-4CC1-B351-39F599D03CBF}" destId="{A10D43BB-2AD2-4EC1-9130-B737CB20142F}" srcOrd="3" destOrd="0" parTransId="{B55ED880-D750-41F4-874A-1D3E5E2910F7}" sibTransId="{C5A6BF68-2061-48B8-A8DD-EFCB286C56B8}"/>
    <dgm:cxn modelId="{106193CA-F338-4127-AAD1-D04B2AB2E260}" type="presOf" srcId="{1EB909E2-D9F9-4F80-AB92-89BE60547D68}" destId="{3E60A303-0DD1-4E40-84FA-397E70543FEB}" srcOrd="0" destOrd="0" presId="urn:microsoft.com/office/officeart/2005/8/layout/matrix1"/>
    <dgm:cxn modelId="{7ED413DD-D8F0-4F99-BAF5-FD00DB1D0FA4}" srcId="{9D1FBE03-EC24-4CC1-B351-39F599D03CBF}" destId="{BA5EA1CF-E57A-4CE2-90A7-375FCF5DED54}" srcOrd="0" destOrd="0" parTransId="{838FEC27-A098-4869-B3C0-B87037A92CFF}" sibTransId="{643EECD6-4E93-4BDA-921C-E0C0C0AE9066}"/>
    <dgm:cxn modelId="{F8CCFFDE-5AF6-495C-A1A6-19C90307A8B3}" type="presOf" srcId="{9D1FBE03-EC24-4CC1-B351-39F599D03CBF}" destId="{F2324346-B0D1-4B7B-96CB-F8F89260C433}" srcOrd="0" destOrd="0" presId="urn:microsoft.com/office/officeart/2005/8/layout/matrix1"/>
    <dgm:cxn modelId="{7F0299E8-381C-4172-A369-C32D2C8A297C}" srcId="{9D1FBE03-EC24-4CC1-B351-39F599D03CBF}" destId="{441EB972-6E5E-4906-A76B-AAD25C572E93}" srcOrd="1" destOrd="0" parTransId="{0C441473-63EF-43A8-B7D9-3542FF53B786}" sibTransId="{C894EEC5-93E1-4C49-AC87-808A75DCEBF2}"/>
    <dgm:cxn modelId="{8BBCDAF7-AE4A-45B5-A207-96105D94F051}" type="presOf" srcId="{A10D43BB-2AD2-4EC1-9130-B737CB20142F}" destId="{B9F5CE25-B9B3-4ADC-B180-44EB7A64B28B}" srcOrd="0" destOrd="0" presId="urn:microsoft.com/office/officeart/2005/8/layout/matrix1"/>
    <dgm:cxn modelId="{4D2A681C-6F35-45A4-A909-4D672F85E4B3}" type="presParOf" srcId="{3E60A303-0DD1-4E40-84FA-397E70543FEB}" destId="{9E16C530-20FD-487D-A0D0-486D4F3475E9}" srcOrd="0" destOrd="0" presId="urn:microsoft.com/office/officeart/2005/8/layout/matrix1"/>
    <dgm:cxn modelId="{2005C95B-90F5-4C70-B6D2-92C5FB52A612}" type="presParOf" srcId="{9E16C530-20FD-487D-A0D0-486D4F3475E9}" destId="{A85D4540-221A-4F93-BC3C-D9A9E31F3609}" srcOrd="0" destOrd="0" presId="urn:microsoft.com/office/officeart/2005/8/layout/matrix1"/>
    <dgm:cxn modelId="{25658EC6-E5B6-4802-8922-3F3438DD0FDE}" type="presParOf" srcId="{9E16C530-20FD-487D-A0D0-486D4F3475E9}" destId="{A14459FC-315A-4CB9-9914-86A904EEA107}" srcOrd="1" destOrd="0" presId="urn:microsoft.com/office/officeart/2005/8/layout/matrix1"/>
    <dgm:cxn modelId="{4EA3CF4C-2AEF-4230-80B0-30FDCDF97285}" type="presParOf" srcId="{9E16C530-20FD-487D-A0D0-486D4F3475E9}" destId="{C3E7F3A1-A297-49E6-959E-AD2693FB1623}" srcOrd="2" destOrd="0" presId="urn:microsoft.com/office/officeart/2005/8/layout/matrix1"/>
    <dgm:cxn modelId="{B53620AD-16F6-49EE-8B45-E8E8FAA0864C}" type="presParOf" srcId="{9E16C530-20FD-487D-A0D0-486D4F3475E9}" destId="{24185330-C6B0-4CAA-A92A-F668D113C1D5}" srcOrd="3" destOrd="0" presId="urn:microsoft.com/office/officeart/2005/8/layout/matrix1"/>
    <dgm:cxn modelId="{1574CC83-9250-4CAC-9734-67CD67310A68}" type="presParOf" srcId="{9E16C530-20FD-487D-A0D0-486D4F3475E9}" destId="{5E94CB73-74D7-4057-9333-43A7522DE445}" srcOrd="4" destOrd="0" presId="urn:microsoft.com/office/officeart/2005/8/layout/matrix1"/>
    <dgm:cxn modelId="{A6193B78-E16F-4AF1-BEAB-1A49799286E4}" type="presParOf" srcId="{9E16C530-20FD-487D-A0D0-486D4F3475E9}" destId="{D45C6FDD-D9FC-4D6A-8081-B3456F35070D}" srcOrd="5" destOrd="0" presId="urn:microsoft.com/office/officeart/2005/8/layout/matrix1"/>
    <dgm:cxn modelId="{4EA405BD-A501-4D99-84D3-39C95B6F773D}" type="presParOf" srcId="{9E16C530-20FD-487D-A0D0-486D4F3475E9}" destId="{B9F5CE25-B9B3-4ADC-B180-44EB7A64B28B}" srcOrd="6" destOrd="0" presId="urn:microsoft.com/office/officeart/2005/8/layout/matrix1"/>
    <dgm:cxn modelId="{C9168B84-849F-4CF4-A28F-9DA74E5C73E9}" type="presParOf" srcId="{9E16C530-20FD-487D-A0D0-486D4F3475E9}" destId="{B9698464-E468-4EFB-AB72-974037831362}" srcOrd="7" destOrd="0" presId="urn:microsoft.com/office/officeart/2005/8/layout/matrix1"/>
    <dgm:cxn modelId="{3CEC4695-DFCD-444F-A45A-4C81DEC01AE1}" type="presParOf" srcId="{3E60A303-0DD1-4E40-84FA-397E70543FEB}" destId="{F2324346-B0D1-4B7B-96CB-F8F89260C4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D4540-221A-4F93-BC3C-D9A9E31F3609}">
      <dsp:nvSpPr>
        <dsp:cNvPr id="0" name=""/>
        <dsp:cNvSpPr/>
      </dsp:nvSpPr>
      <dsp:spPr>
        <a:xfrm rot="16200000">
          <a:off x="910873" y="-910873"/>
          <a:ext cx="2154969" cy="397671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1: 'Case Study' Learning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(Learning but no action beyond DMU; no immediate wider community benefit - e.g. projects on Live Briefs, simulations in class)</a:t>
          </a:r>
        </a:p>
      </dsp:txBody>
      <dsp:txXfrm rot="5400000">
        <a:off x="0" y="0"/>
        <a:ext cx="3976715" cy="1616227"/>
      </dsp:txXfrm>
    </dsp:sp>
    <dsp:sp modelId="{C3E7F3A1-A297-49E6-959E-AD2693FB1623}">
      <dsp:nvSpPr>
        <dsp:cNvPr id="0" name=""/>
        <dsp:cNvSpPr/>
      </dsp:nvSpPr>
      <dsp:spPr>
        <a:xfrm>
          <a:off x="3976715" y="0"/>
          <a:ext cx="3976715" cy="215496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2: Community Service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(Action for direct Community Benefit - e.g. volunteering)</a:t>
          </a:r>
        </a:p>
      </dsp:txBody>
      <dsp:txXfrm>
        <a:off x="3976715" y="0"/>
        <a:ext cx="3976715" cy="1616227"/>
      </dsp:txXfrm>
    </dsp:sp>
    <dsp:sp modelId="{5E94CB73-74D7-4057-9333-43A7522DE445}">
      <dsp:nvSpPr>
        <dsp:cNvPr id="0" name=""/>
        <dsp:cNvSpPr/>
      </dsp:nvSpPr>
      <dsp:spPr>
        <a:xfrm rot="10800000">
          <a:off x="0" y="2154969"/>
          <a:ext cx="3976715" cy="215496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3: Transformative Learning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(Learning but not action; indirect wider community benefit e.g. </a:t>
          </a:r>
          <a:r>
            <a:rPr lang="en-GB" sz="1800" kern="1200" dirty="0" err="1"/>
            <a:t>DecolonisingDMU</a:t>
          </a:r>
          <a:r>
            <a:rPr lang="en-GB" sz="1800" kern="1200" dirty="0"/>
            <a:t>)</a:t>
          </a:r>
        </a:p>
      </dsp:txBody>
      <dsp:txXfrm rot="10800000">
        <a:off x="0" y="2693711"/>
        <a:ext cx="3976715" cy="1616227"/>
      </dsp:txXfrm>
    </dsp:sp>
    <dsp:sp modelId="{B9F5CE25-B9B3-4ADC-B180-44EB7A64B28B}">
      <dsp:nvSpPr>
        <dsp:cNvPr id="0" name=""/>
        <dsp:cNvSpPr/>
      </dsp:nvSpPr>
      <dsp:spPr>
        <a:xfrm rot="5400000">
          <a:off x="4887588" y="1244096"/>
          <a:ext cx="2154969" cy="397671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4: Service Learning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(Action for direct Community Benefit and transformative learning - e.g. volunteering and critical reflection) </a:t>
          </a:r>
        </a:p>
      </dsp:txBody>
      <dsp:txXfrm rot="-5400000">
        <a:off x="3976715" y="2693711"/>
        <a:ext cx="3976715" cy="1616227"/>
      </dsp:txXfrm>
    </dsp:sp>
    <dsp:sp modelId="{F2324346-B0D1-4B7B-96CB-F8F89260C433}">
      <dsp:nvSpPr>
        <dsp:cNvPr id="0" name=""/>
        <dsp:cNvSpPr/>
      </dsp:nvSpPr>
      <dsp:spPr>
        <a:xfrm>
          <a:off x="2783700" y="1616227"/>
          <a:ext cx="2386029" cy="107748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DMU Real-Life Learning</a:t>
          </a:r>
        </a:p>
      </dsp:txBody>
      <dsp:txXfrm>
        <a:off x="2836298" y="1668825"/>
        <a:ext cx="2280833" cy="97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457-1E70-44D3-89E2-F10751868728}" type="datetimeFigureOut">
              <a:rPr lang="en-GB" smtClean="0"/>
              <a:pPr/>
              <a:t>12/01/2022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3C57-E74E-4F6C-9B6F-B8E113A5C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it? Why does it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4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 onto the grid: need for better engagement/relevance/employability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 to the right – chance to ‘make a difference’ (direct/tangible)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 to the bottom – chance to ‘change the world’ (indirect/transformative)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4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3C57-E74E-4F6C-9B6F-B8E113A5CF8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C5CF-095E-4701-8372-DC841C76838A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D2F-7710-4FEA-B466-E15EF8E2CCB8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63F-25C2-4C68-94C7-7E5306B09B6F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183B-C067-4B7E-BD37-A1147C1EEA29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DC9-8111-4408-985A-4A17AA6F957A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35A-9564-4641-92FE-DBBC110D4D85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FF7-977D-40CE-BA57-FFFF000F6F6B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88F-42D6-4C15-B9C0-3F56585BEBBA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9605-10E7-4139-8451-6C9F403534F4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D88-65F9-4B7F-B359-FBC472A2855F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6F7C-1FEF-4D72-940A-1BFD05C79EA8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D9A2-50F2-40F8-9969-74200E7FCF46}" type="datetime1">
              <a:rPr lang="en-GB" smtClean="0"/>
              <a:pPr/>
              <a:t>12/01/2022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mailto:local@dmu.ac.uk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esdg.our.dmu.ac.uk/real-life-lear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dg.our.dmu.ac.uk/staff/case-studies/" TargetMode="External"/><Relationship Id="rId5" Type="http://schemas.openxmlformats.org/officeDocument/2006/relationships/hyperlink" Target="https://esdg.our.dmu.ac.uk/staff/planning-toolkits/" TargetMode="External"/><Relationship Id="rId4" Type="http://schemas.openxmlformats.org/officeDocument/2006/relationships/hyperlink" Target="mailto:sustainability@dmu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32"/>
            <a:ext cx="9144000" cy="2228312"/>
          </a:xfrm>
        </p:spPr>
        <p:txBody>
          <a:bodyPr>
            <a:normAutofit/>
          </a:bodyPr>
          <a:lstStyle/>
          <a:p>
            <a:r>
              <a:rPr lang="en-US" sz="5400" b="1" dirty="0"/>
              <a:t>Real-Life Learning and Education 2030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299960"/>
            <a:ext cx="8291264" cy="72008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Andrew Reeves and Sunita Patel</a:t>
            </a: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GB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January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3AEF9-1177-4E2B-8375-3A2AFC5CD0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580354"/>
            <a:ext cx="2228312" cy="22283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1EA-D19C-45A3-BB00-847D56DD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79"/>
            <a:ext cx="8229600" cy="1055015"/>
          </a:xfrm>
        </p:spPr>
        <p:txBody>
          <a:bodyPr/>
          <a:lstStyle/>
          <a:p>
            <a:r>
              <a:rPr lang="en-GB" dirty="0"/>
              <a:t>Education2030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D1883-F480-43B4-8215-10A77B47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8" y="1340768"/>
            <a:ext cx="2906752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All programmes should consider how they address key DMU priorities:</a:t>
            </a:r>
          </a:p>
          <a:p>
            <a:r>
              <a:rPr lang="en-GB" sz="1800" dirty="0"/>
              <a:t>Decolonising</a:t>
            </a:r>
          </a:p>
          <a:p>
            <a:r>
              <a:rPr lang="en-GB" sz="1800" dirty="0"/>
              <a:t>Sustainability</a:t>
            </a:r>
          </a:p>
          <a:p>
            <a:r>
              <a:rPr lang="en-GB" sz="1800" dirty="0"/>
              <a:t>Employability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Opportunities and Challenges</a:t>
            </a:r>
          </a:p>
          <a:p>
            <a:r>
              <a:rPr lang="en-GB" sz="1600" dirty="0"/>
              <a:t>Immersive full-day experiences (trips, simulations)</a:t>
            </a:r>
          </a:p>
          <a:p>
            <a:r>
              <a:rPr lang="en-GB" sz="1600" dirty="0"/>
              <a:t>Informal links across programmes?</a:t>
            </a:r>
          </a:p>
          <a:p>
            <a:r>
              <a:rPr lang="en-GB" sz="1600" dirty="0"/>
              <a:t>Project work with external partners?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A366C-5893-45F9-8077-147835AE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036F5-4BAC-414F-9F60-1DED061BDB29}"/>
              </a:ext>
            </a:extLst>
          </p:cNvPr>
          <p:cNvSpPr txBox="1"/>
          <p:nvPr/>
        </p:nvSpPr>
        <p:spPr>
          <a:xfrm>
            <a:off x="3203848" y="1052736"/>
            <a:ext cx="5940152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u="sng" dirty="0"/>
              <a:t>We need a curriculum that: </a:t>
            </a:r>
          </a:p>
          <a:p>
            <a:r>
              <a:rPr lang="en-US" sz="1400" dirty="0"/>
              <a:t>· Is </a:t>
            </a:r>
            <a:r>
              <a:rPr lang="en-US" sz="1400" b="1" dirty="0"/>
              <a:t>inclusive and supports all our students to succeed </a:t>
            </a:r>
            <a:r>
              <a:rPr lang="en-US" sz="1400" dirty="0"/>
              <a:t>and provides them with knowledge and reading materials that reflect learning from the Global South as well as the Global North, thereby providing a way to expand the typical methodology, epistemology and pedagogy of the subject area. </a:t>
            </a:r>
          </a:p>
          <a:p>
            <a:r>
              <a:rPr lang="en-US" sz="1400" dirty="0"/>
              <a:t>· Provides students with </a:t>
            </a:r>
            <a:r>
              <a:rPr lang="en-US" sz="1400" b="1" dirty="0"/>
              <a:t>challenges and generates curiosity</a:t>
            </a:r>
            <a:r>
              <a:rPr lang="en-US" sz="1400" dirty="0"/>
              <a:t>. </a:t>
            </a:r>
          </a:p>
          <a:p>
            <a:r>
              <a:rPr lang="en-US" sz="1400" dirty="0"/>
              <a:t>· Offers students learning experiences that go beyond subject knowledge to provide students with the </a:t>
            </a:r>
            <a:r>
              <a:rPr lang="en-US" sz="1400" b="1" dirty="0"/>
              <a:t>skills and abilities that enables them to influence national and global issues</a:t>
            </a:r>
            <a:r>
              <a:rPr lang="en-US" sz="1400" dirty="0"/>
              <a:t>. </a:t>
            </a:r>
          </a:p>
          <a:p>
            <a:r>
              <a:rPr lang="en-US" sz="1400" dirty="0"/>
              <a:t>· </a:t>
            </a:r>
            <a:r>
              <a:rPr lang="en-US" sz="1400" b="1" dirty="0"/>
              <a:t>Challenges established hierarchies and inequalities </a:t>
            </a:r>
            <a:r>
              <a:rPr lang="en-US" sz="1400" dirty="0"/>
              <a:t>so that our students have a deeper level of understanding of the issues that affect them and how they can bring about positive social change. </a:t>
            </a:r>
          </a:p>
          <a:p>
            <a:r>
              <a:rPr lang="en-US" sz="1400" dirty="0"/>
              <a:t>· Enables students to </a:t>
            </a:r>
            <a:r>
              <a:rPr lang="en-US" sz="1400" b="1" dirty="0"/>
              <a:t>solve problems, undertake experiential learning </a:t>
            </a:r>
            <a:r>
              <a:rPr lang="en-US" sz="1400" dirty="0"/>
              <a:t>and be engaged as co-producers of knowledge. </a:t>
            </a:r>
          </a:p>
          <a:p>
            <a:r>
              <a:rPr lang="en-US" sz="1400" dirty="0"/>
              <a:t>· Empowers students through </a:t>
            </a:r>
            <a:r>
              <a:rPr lang="en-US" sz="1400" b="1" dirty="0"/>
              <a:t>participation in learning experiences that give them a clear sense of civic duty</a:t>
            </a:r>
            <a:r>
              <a:rPr lang="en-US" sz="1400" dirty="0"/>
              <a:t>. </a:t>
            </a:r>
          </a:p>
          <a:p>
            <a:r>
              <a:rPr lang="en-US" sz="1400" dirty="0"/>
              <a:t>· Gives </a:t>
            </a:r>
            <a:r>
              <a:rPr lang="en-US" sz="1400" b="1" dirty="0"/>
              <a:t>real life learning experiences with external </a:t>
            </a:r>
            <a:r>
              <a:rPr lang="en-US" sz="1400" b="1" dirty="0" err="1"/>
              <a:t>organisations</a:t>
            </a:r>
            <a:r>
              <a:rPr lang="en-US" sz="1400" b="1" dirty="0"/>
              <a:t> </a:t>
            </a:r>
            <a:r>
              <a:rPr lang="en-US" sz="1400" dirty="0"/>
              <a:t>that promote higher-level skills and knowledge to help students thrive in their future employment. </a:t>
            </a:r>
          </a:p>
          <a:p>
            <a:r>
              <a:rPr lang="en-US" sz="1400" dirty="0"/>
              <a:t>· Provides students with the skills and resources that enable them to be </a:t>
            </a:r>
            <a:r>
              <a:rPr lang="en-US" sz="1400" b="1" dirty="0"/>
              <a:t>effective global citizens </a:t>
            </a:r>
            <a:r>
              <a:rPr lang="en-US" sz="1400" dirty="0"/>
              <a:t>who can bring about future social and political change that can lead to a better world.</a:t>
            </a:r>
          </a:p>
        </p:txBody>
      </p:sp>
    </p:spTree>
    <p:extLst>
      <p:ext uri="{BB962C8B-B14F-4D97-AF65-F5344CB8AC3E}">
        <p14:creationId xmlns:p14="http://schemas.microsoft.com/office/powerpoint/2010/main" val="396320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AC2C-15FD-4008-98D1-B011355D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19B6604A-D1CF-4344-8CA6-039B0B7B5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235" y="-99392"/>
            <a:ext cx="11265251" cy="63367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01973-52AF-40DC-A89D-56DFA021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0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BF85-3E99-4B85-A06E-D1EE9F4D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1AA2A-68F9-465E-B585-8229B286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B1111-E14C-4AE9-8B83-323C0162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050CEDD-0E10-4F5B-87E5-A8F9019F2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77512"/>
            <a:ext cx="1236869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5C1F-6930-42CA-872E-9671F6FE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D7E6-F587-4D3C-840A-84CE6A6AC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2553B-631C-4935-AD47-2D12B8C3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D9D1BE-AEE6-4E98-9208-C13E89F3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699" y="-171400"/>
            <a:ext cx="12634644" cy="71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C10C-7D43-46AC-A7B0-7A8ACF1B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3456384" cy="994172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32EE-FD35-41CB-9C52-B5353025A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79" y="1268760"/>
            <a:ext cx="6120680" cy="453650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Real-Life Learning Framework</a:t>
            </a:r>
          </a:p>
          <a:p>
            <a:pPr lvl="1"/>
            <a:r>
              <a:rPr lang="en-GB" dirty="0"/>
              <a:t>Overview and presentations: </a:t>
            </a:r>
            <a:r>
              <a:rPr lang="en-GB" dirty="0">
                <a:hlinkClick r:id="rId2"/>
              </a:rPr>
              <a:t>https://esdg.our.dmu.ac.uk/real-life-learning</a:t>
            </a:r>
            <a:r>
              <a:rPr lang="en-GB" dirty="0"/>
              <a:t>  </a:t>
            </a:r>
          </a:p>
          <a:p>
            <a:pPr lvl="1"/>
            <a:r>
              <a:rPr lang="en-GB" dirty="0"/>
              <a:t>Contact </a:t>
            </a:r>
            <a:r>
              <a:rPr lang="en-GB" dirty="0">
                <a:hlinkClick r:id="rId3"/>
              </a:rPr>
              <a:t>local@dmu.ac.uk</a:t>
            </a:r>
            <a:r>
              <a:rPr lang="en-GB" dirty="0"/>
              <a:t> </a:t>
            </a:r>
          </a:p>
          <a:p>
            <a:r>
              <a:rPr lang="en-GB" dirty="0"/>
              <a:t>Other contacts</a:t>
            </a:r>
          </a:p>
          <a:p>
            <a:pPr lvl="1"/>
            <a:r>
              <a:rPr lang="en-GB" dirty="0"/>
              <a:t>Faculty employability teams</a:t>
            </a:r>
          </a:p>
          <a:p>
            <a:pPr lvl="1"/>
            <a:r>
              <a:rPr lang="en-GB" dirty="0"/>
              <a:t>Sustainability team and ESD project (</a:t>
            </a:r>
            <a:r>
              <a:rPr lang="en-GB" dirty="0">
                <a:hlinkClick r:id="rId4"/>
              </a:rPr>
              <a:t>sustainability@dmu.ac.uk</a:t>
            </a:r>
            <a:r>
              <a:rPr lang="en-GB" dirty="0"/>
              <a:t>) </a:t>
            </a:r>
          </a:p>
          <a:p>
            <a:r>
              <a:rPr lang="en-GB" dirty="0"/>
              <a:t>Living Labs framework</a:t>
            </a:r>
          </a:p>
          <a:p>
            <a:pPr lvl="1"/>
            <a:r>
              <a:rPr lang="en-GB" dirty="0"/>
              <a:t>Use to consider how to strengthen links between teaching/research/impact for any activity</a:t>
            </a:r>
            <a:endParaRPr lang="en-GB" dirty="0">
              <a:hlinkClick r:id="rId5"/>
            </a:endParaRPr>
          </a:p>
          <a:p>
            <a:pPr lvl="1"/>
            <a:r>
              <a:rPr lang="en-GB" dirty="0">
                <a:hlinkClick r:id="rId5"/>
              </a:rPr>
              <a:t>https://esdg.our.dmu.ac.uk/staff/planning-toolkits/</a:t>
            </a:r>
            <a:r>
              <a:rPr lang="en-GB" dirty="0"/>
              <a:t> </a:t>
            </a:r>
          </a:p>
          <a:p>
            <a:r>
              <a:rPr lang="en-GB" dirty="0"/>
              <a:t>Case Studies of practice</a:t>
            </a:r>
          </a:p>
          <a:p>
            <a:pPr lvl="1"/>
            <a:r>
              <a:rPr lang="en-GB" dirty="0">
                <a:hlinkClick r:id="rId6"/>
              </a:rPr>
              <a:t>https://esdg.our.dmu.ac.uk/staff/case-studies/</a:t>
            </a:r>
            <a:endParaRPr lang="en-GB" dirty="0"/>
          </a:p>
          <a:p>
            <a:pPr lvl="1"/>
            <a:r>
              <a:rPr lang="en-GB" dirty="0"/>
              <a:t>Further case studies on R-L Learning coming soon</a:t>
            </a:r>
          </a:p>
          <a:p>
            <a:pPr lvl="1"/>
            <a:r>
              <a:rPr lang="en-GB" dirty="0"/>
              <a:t>Share your own practice (pro-forma available)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Signpost with solid fill">
            <a:extLst>
              <a:ext uri="{FF2B5EF4-FFF2-40B4-BE49-F238E27FC236}">
                <a16:creationId xmlns:a16="http://schemas.microsoft.com/office/drawing/2014/main" id="{2D2A6DDE-B2ED-412D-BA47-ADD354260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6216" y="1444057"/>
            <a:ext cx="2887693" cy="28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2BDC-DF0A-4031-BEDD-69B64150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4B120-D2D1-457D-A94A-D9ABD37C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0" y="1601924"/>
            <a:ext cx="8075240" cy="2376264"/>
          </a:xfrm>
        </p:spPr>
        <p:txBody>
          <a:bodyPr>
            <a:normAutofit/>
          </a:bodyPr>
          <a:lstStyle/>
          <a:p>
            <a:r>
              <a:rPr lang="en-GB" dirty="0"/>
              <a:t>Introduction: Real-Life Learning and links to Education 2030 </a:t>
            </a:r>
          </a:p>
          <a:p>
            <a:r>
              <a:rPr lang="en-GB" dirty="0"/>
              <a:t>Examples of Practice</a:t>
            </a:r>
          </a:p>
          <a:p>
            <a:r>
              <a:rPr lang="en-GB" dirty="0"/>
              <a:t>Exploring opportunities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40683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8D90-D0AC-481D-BD67-621B75FA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Exploring our link to the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CD173-DA94-45B8-8073-0E972F40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5256584" cy="26642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Consider</a:t>
            </a:r>
          </a:p>
          <a:p>
            <a:pPr lvl="1"/>
            <a:r>
              <a:rPr lang="en-GB" dirty="0"/>
              <a:t>A: A subject/field you teach</a:t>
            </a:r>
          </a:p>
          <a:p>
            <a:pPr lvl="1"/>
            <a:r>
              <a:rPr lang="en-GB" dirty="0"/>
              <a:t>B: Some of the key non-academic stakeholders in the local/wider community beyond DMU who have an interest in the issues taught</a:t>
            </a:r>
          </a:p>
          <a:p>
            <a:pPr lvl="1"/>
            <a:endParaRPr lang="en-GB" dirty="0"/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1E1C5EDA-448A-4E87-96D1-A6FBEDC15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788" y="2067869"/>
            <a:ext cx="2363932" cy="23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6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B0A2-627B-438E-A79C-1A1CE0D2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994172"/>
          </a:xfrm>
        </p:spPr>
        <p:txBody>
          <a:bodyPr>
            <a:normAutofit/>
          </a:bodyPr>
          <a:lstStyle/>
          <a:p>
            <a:r>
              <a:rPr lang="en-GB" dirty="0"/>
              <a:t>An Example: 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CEC1-36E9-4D5D-B39B-670E0D09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4320480" cy="4032448"/>
          </a:xfrm>
        </p:spPr>
        <p:txBody>
          <a:bodyPr>
            <a:normAutofit fontScale="55000" lnSpcReduction="20000"/>
          </a:bodyPr>
          <a:lstStyle/>
          <a:p>
            <a:r>
              <a:rPr lang="en-GB" sz="3800" dirty="0"/>
              <a:t>Module: ‘Leading Change for Sustainability’ (from MSc Energy and Sustainable Development)</a:t>
            </a:r>
          </a:p>
          <a:p>
            <a:r>
              <a:rPr lang="en-GB" sz="3800" dirty="0"/>
              <a:t>Examples of practice:</a:t>
            </a:r>
          </a:p>
          <a:p>
            <a:pPr lvl="1"/>
            <a:r>
              <a:rPr lang="en-GB" sz="3200" dirty="0"/>
              <a:t>Live Briefs within module</a:t>
            </a:r>
          </a:p>
          <a:p>
            <a:pPr lvl="2"/>
            <a:r>
              <a:rPr lang="en-GB" sz="2600" dirty="0" err="1"/>
              <a:t>Sustainabilty</a:t>
            </a:r>
            <a:r>
              <a:rPr lang="en-GB" sz="2600" dirty="0"/>
              <a:t> at DMU; </a:t>
            </a:r>
            <a:r>
              <a:rPr lang="en-GB" sz="2600" dirty="0" err="1"/>
              <a:t>eBikes</a:t>
            </a:r>
            <a:r>
              <a:rPr lang="en-GB" sz="2600" dirty="0"/>
              <a:t> in Leicester</a:t>
            </a:r>
          </a:p>
          <a:p>
            <a:pPr lvl="1"/>
            <a:r>
              <a:rPr lang="en-GB" sz="3200" dirty="0"/>
              <a:t>Personal behaviour change action learning</a:t>
            </a:r>
          </a:p>
          <a:p>
            <a:pPr lvl="2"/>
            <a:r>
              <a:rPr lang="en-GB" sz="2600" dirty="0"/>
              <a:t>Internalises learning, develops worldview</a:t>
            </a:r>
          </a:p>
          <a:p>
            <a:pPr lvl="1"/>
            <a:r>
              <a:rPr lang="en-GB" sz="3200" dirty="0"/>
              <a:t>Training on behaviour change and climate communication</a:t>
            </a:r>
          </a:p>
          <a:p>
            <a:pPr lvl="2"/>
            <a:r>
              <a:rPr lang="en-GB" sz="2600" dirty="0"/>
              <a:t>Local charities, East </a:t>
            </a:r>
            <a:r>
              <a:rPr lang="en-GB" sz="2600" dirty="0" err="1"/>
              <a:t>Mids</a:t>
            </a:r>
            <a:r>
              <a:rPr lang="en-GB" sz="2600" dirty="0"/>
              <a:t> councillors, local government officers</a:t>
            </a:r>
          </a:p>
          <a:p>
            <a:pPr lvl="1"/>
            <a:r>
              <a:rPr lang="en-GB" sz="3200" dirty="0"/>
              <a:t>Festival of Teaching: Escape from the Car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FF96D-81BF-4110-88E7-6FF1A52D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44824"/>
            <a:ext cx="4196810" cy="2311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97AF6-A113-413E-B7F6-16F535BBC28B}"/>
              </a:ext>
            </a:extLst>
          </p:cNvPr>
          <p:cNvSpPr txBox="1"/>
          <p:nvPr/>
        </p:nvSpPr>
        <p:spPr>
          <a:xfrm>
            <a:off x="5508104" y="5301208"/>
            <a:ext cx="337003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How might this apply in your own context?</a:t>
            </a:r>
          </a:p>
        </p:txBody>
      </p:sp>
    </p:spTree>
    <p:extLst>
      <p:ext uri="{BB962C8B-B14F-4D97-AF65-F5344CB8AC3E}">
        <p14:creationId xmlns:p14="http://schemas.microsoft.com/office/powerpoint/2010/main" val="106165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1F2A-F02E-4E07-BBCB-B7530D4E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working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7FB45-21F0-4E0F-B326-01BC265F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5BA18-F85D-4429-9D32-C5EE80246D8F}"/>
              </a:ext>
            </a:extLst>
          </p:cNvPr>
          <p:cNvSpPr txBox="1"/>
          <p:nvPr/>
        </p:nvSpPr>
        <p:spPr>
          <a:xfrm>
            <a:off x="1403648" y="2132856"/>
            <a:ext cx="621635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“Real-Life Learning at DMU integrates real-world experiences, community contribution and a focus on sustainability challenges into student’s learning. This creates mutual benefit – for students’ learning and wider society.”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4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49AD-5BC6-4B52-9D6A-4EFD8BF9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 with new DMU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47595-E634-410A-B6DB-E031AC2C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E2D16-B8B0-4CE8-8530-C777D734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2D302-C5C4-4168-83E1-B8970826F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" y="1803498"/>
            <a:ext cx="9144000" cy="50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8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1560-273C-4479-B8CB-8D5CA4C4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 with new DMU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47BDC-E4F5-4B86-AB78-36B8A8A2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126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2B1F4-EEF5-4ED0-AE4D-060F7BD2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1130E-C762-4BAD-A97C-E13387C2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" y="1803498"/>
            <a:ext cx="9144000" cy="50545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EB4DF2F-A7EE-40BF-A24C-70CF6642067D}"/>
              </a:ext>
            </a:extLst>
          </p:cNvPr>
          <p:cNvSpPr/>
          <p:nvPr/>
        </p:nvSpPr>
        <p:spPr>
          <a:xfrm>
            <a:off x="292938" y="4858985"/>
            <a:ext cx="2232248" cy="64807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FF2CA6-288F-4967-AEBA-E0E8936BEBC2}"/>
              </a:ext>
            </a:extLst>
          </p:cNvPr>
          <p:cNvSpPr/>
          <p:nvPr/>
        </p:nvSpPr>
        <p:spPr>
          <a:xfrm>
            <a:off x="2455160" y="4725144"/>
            <a:ext cx="2232248" cy="64807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B7F2D0-7D16-4113-BECF-55E7D3C1E933}"/>
              </a:ext>
            </a:extLst>
          </p:cNvPr>
          <p:cNvSpPr/>
          <p:nvPr/>
        </p:nvSpPr>
        <p:spPr>
          <a:xfrm>
            <a:off x="6588224" y="3717032"/>
            <a:ext cx="2232248" cy="230425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5CB900-9769-4AF6-8213-23EBF90D595F}"/>
              </a:ext>
            </a:extLst>
          </p:cNvPr>
          <p:cNvSpPr/>
          <p:nvPr/>
        </p:nvSpPr>
        <p:spPr>
          <a:xfrm>
            <a:off x="4427984" y="4149080"/>
            <a:ext cx="2160240" cy="936104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F23153-6D1C-47F4-8065-005A90651D17}"/>
              </a:ext>
            </a:extLst>
          </p:cNvPr>
          <p:cNvSpPr/>
          <p:nvPr/>
        </p:nvSpPr>
        <p:spPr>
          <a:xfrm>
            <a:off x="2505466" y="5692922"/>
            <a:ext cx="3578702" cy="64807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5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6734-B091-4747-A0B5-EF57EFAE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40629"/>
            <a:ext cx="9108504" cy="748383"/>
          </a:xfrm>
        </p:spPr>
        <p:txBody>
          <a:bodyPr>
            <a:normAutofit fontScale="90000"/>
          </a:bodyPr>
          <a:lstStyle/>
          <a:p>
            <a:r>
              <a:rPr lang="en-GB" dirty="0"/>
              <a:t>Four approaches to Real-Life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271C5-2727-4087-98C3-60E19EAB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9695" y="6518424"/>
            <a:ext cx="2133600" cy="365125"/>
          </a:xfrm>
        </p:spPr>
        <p:txBody>
          <a:bodyPr/>
          <a:lstStyle/>
          <a:p>
            <a:fld id="{3B342EEA-D9D5-493D-919E-3BF5DFC1DAB3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DC17B2-12D5-418E-A55C-570CC25CEE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9991" y="1578297"/>
          <a:ext cx="7953431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209FBC-8D31-49EE-9953-AD5BE72348BE}"/>
              </a:ext>
            </a:extLst>
          </p:cNvPr>
          <p:cNvSpPr txBox="1"/>
          <p:nvPr/>
        </p:nvSpPr>
        <p:spPr>
          <a:xfrm rot="16200000">
            <a:off x="-656079" y="4203895"/>
            <a:ext cx="235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INDIRECT COMMUNITY BENEFIT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67284-AA5D-4966-BF21-E89B74F8C239}"/>
              </a:ext>
            </a:extLst>
          </p:cNvPr>
          <p:cNvSpPr/>
          <p:nvPr/>
        </p:nvSpPr>
        <p:spPr>
          <a:xfrm>
            <a:off x="5436468" y="1202516"/>
            <a:ext cx="2983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DIRECT COMMUNITY BENEFIT</a:t>
            </a:r>
          </a:p>
        </p:txBody>
      </p:sp>
    </p:spTree>
    <p:extLst>
      <p:ext uri="{BB962C8B-B14F-4D97-AF65-F5344CB8AC3E}">
        <p14:creationId xmlns:p14="http://schemas.microsoft.com/office/powerpoint/2010/main" val="347750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2293-1F95-4DAD-910D-5C15296B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784"/>
            <a:ext cx="9180512" cy="1143000"/>
          </a:xfrm>
        </p:spPr>
        <p:txBody>
          <a:bodyPr>
            <a:normAutofit/>
          </a:bodyPr>
          <a:lstStyle/>
          <a:p>
            <a:r>
              <a:rPr lang="en-GB" dirty="0"/>
              <a:t>Education for Sustainable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EEAF-0948-4FAC-905B-0B2E2760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65" y="1193928"/>
            <a:ext cx="4779933" cy="4847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Holistic learning: Head, Heart and Hands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47871-2A1F-4606-8BD6-600418DF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28926-23F0-4C17-874A-9F9937437933}"/>
              </a:ext>
            </a:extLst>
          </p:cNvPr>
          <p:cNvSpPr txBox="1"/>
          <p:nvPr/>
        </p:nvSpPr>
        <p:spPr>
          <a:xfrm>
            <a:off x="1218384" y="2214560"/>
            <a:ext cx="421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Understanding Sustainability</a:t>
            </a:r>
            <a:r>
              <a:rPr lang="en-GB" dirty="0"/>
              <a:t>: </a:t>
            </a:r>
          </a:p>
          <a:p>
            <a:r>
              <a:rPr lang="en-GB" dirty="0"/>
              <a:t>Our society’s challenges, possible solutions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6D23DA-CE7A-46AF-AD96-D091C39E0731}"/>
              </a:ext>
            </a:extLst>
          </p:cNvPr>
          <p:cNvSpPr/>
          <p:nvPr/>
        </p:nvSpPr>
        <p:spPr>
          <a:xfrm>
            <a:off x="1259632" y="342644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Transformational Experiences: </a:t>
            </a:r>
            <a:r>
              <a:rPr lang="en-GB" dirty="0"/>
              <a:t>Inspiration, indignation, collective action</a:t>
            </a:r>
          </a:p>
        </p:txBody>
      </p:sp>
      <p:pic>
        <p:nvPicPr>
          <p:cNvPr id="6" name="Graphic 5" descr="Heart">
            <a:extLst>
              <a:ext uri="{FF2B5EF4-FFF2-40B4-BE49-F238E27FC236}">
                <a16:creationId xmlns:a16="http://schemas.microsoft.com/office/drawing/2014/main" id="{E286BC0C-B22E-474E-8EB3-C7BAF117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65" y="3355244"/>
            <a:ext cx="914400" cy="914400"/>
          </a:xfrm>
          <a:prstGeom prst="rect">
            <a:avLst/>
          </a:prstGeom>
        </p:spPr>
      </p:pic>
      <p:pic>
        <p:nvPicPr>
          <p:cNvPr id="8" name="Graphic 7" descr="Sign language">
            <a:extLst>
              <a:ext uri="{FF2B5EF4-FFF2-40B4-BE49-F238E27FC236}">
                <a16:creationId xmlns:a16="http://schemas.microsoft.com/office/drawing/2014/main" id="{752F8E5D-C5BC-43C4-B1A9-3D745C2FB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698" y="4482807"/>
            <a:ext cx="914400" cy="914400"/>
          </a:xfrm>
          <a:prstGeom prst="rect">
            <a:avLst/>
          </a:prstGeom>
        </p:spPr>
      </p:pic>
      <p:pic>
        <p:nvPicPr>
          <p:cNvPr id="10" name="Graphic 9" descr="Brain in head">
            <a:extLst>
              <a:ext uri="{FF2B5EF4-FFF2-40B4-BE49-F238E27FC236}">
                <a16:creationId xmlns:a16="http://schemas.microsoft.com/office/drawing/2014/main" id="{E15AE921-7FB1-492E-901A-9A2A1C3BE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965" y="2131157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E310408-6BB5-49F8-BB3A-65FDE99B51E4}"/>
              </a:ext>
            </a:extLst>
          </p:cNvPr>
          <p:cNvSpPr/>
          <p:nvPr/>
        </p:nvSpPr>
        <p:spPr>
          <a:xfrm>
            <a:off x="1217602" y="4526386"/>
            <a:ext cx="4218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Taking Action: </a:t>
            </a:r>
          </a:p>
          <a:p>
            <a:r>
              <a:rPr lang="en-GB" dirty="0"/>
              <a:t>Volunteering, projects, making a difference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37D6E71-8A1E-495C-A277-29B541EEDB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68" y="1742814"/>
            <a:ext cx="2376264" cy="2367183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284A4D48-71F9-496F-A12B-92F2C7AE2685}"/>
              </a:ext>
            </a:extLst>
          </p:cNvPr>
          <p:cNvSpPr/>
          <p:nvPr/>
        </p:nvSpPr>
        <p:spPr>
          <a:xfrm>
            <a:off x="5292080" y="2060848"/>
            <a:ext cx="648072" cy="3456384"/>
          </a:xfrm>
          <a:prstGeom prst="rightBrace">
            <a:avLst>
              <a:gd name="adj1" fmla="val 8333"/>
              <a:gd name="adj2" fmla="val 5020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F07E38-F193-4C30-837B-148543A80DEC}"/>
              </a:ext>
            </a:extLst>
          </p:cNvPr>
          <p:cNvSpPr txBox="1"/>
          <p:nvPr/>
        </p:nvSpPr>
        <p:spPr>
          <a:xfrm>
            <a:off x="6310536" y="4117733"/>
            <a:ext cx="299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Competencies to Act</a:t>
            </a:r>
            <a:r>
              <a:rPr lang="en-GB" dirty="0"/>
              <a:t>:</a:t>
            </a:r>
          </a:p>
          <a:p>
            <a:r>
              <a:rPr lang="en-GB" dirty="0"/>
              <a:t>Motivation, self-confidence, values, big-picture thinking, group-working skills</a:t>
            </a:r>
          </a:p>
        </p:txBody>
      </p:sp>
      <p:pic>
        <p:nvPicPr>
          <p:cNvPr id="27" name="Graphic 26" descr="Group of men">
            <a:extLst>
              <a:ext uri="{FF2B5EF4-FFF2-40B4-BE49-F238E27FC236}">
                <a16:creationId xmlns:a16="http://schemas.microsoft.com/office/drawing/2014/main" id="{6D1FB5C0-1876-4968-B506-CC7ECB3FD7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2800" y="2403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802</Words>
  <Application>Microsoft Office PowerPoint</Application>
  <PresentationFormat>On-screen Show (4:3)</PresentationFormat>
  <Paragraphs>97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Real-Life Learning and Education 2030</vt:lpstr>
      <vt:lpstr>Agenda</vt:lpstr>
      <vt:lpstr>Exploring our link to the topic</vt:lpstr>
      <vt:lpstr>An Example: Masters</vt:lpstr>
      <vt:lpstr>A working definition</vt:lpstr>
      <vt:lpstr>Fit with new DMU strategy</vt:lpstr>
      <vt:lpstr>Fit with new DMU strategy</vt:lpstr>
      <vt:lpstr>Four approaches to Real-Life engagement</vt:lpstr>
      <vt:lpstr>Education for Sustainable Development</vt:lpstr>
      <vt:lpstr>Education2030 Links</vt:lpstr>
      <vt:lpstr>PowerPoint Presentation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Header: title, name..</dc:title>
  <dc:creator>User</dc:creator>
  <cp:lastModifiedBy>Andrew Reeves</cp:lastModifiedBy>
  <cp:revision>97</cp:revision>
  <dcterms:created xsi:type="dcterms:W3CDTF">2016-05-10T12:49:54Z</dcterms:created>
  <dcterms:modified xsi:type="dcterms:W3CDTF">2022-01-12T11:05:21Z</dcterms:modified>
</cp:coreProperties>
</file>