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8" r:id="rId3"/>
    <p:sldId id="469" r:id="rId4"/>
    <p:sldId id="1077" r:id="rId5"/>
    <p:sldId id="1082" r:id="rId6"/>
    <p:sldId id="1081" r:id="rId7"/>
    <p:sldId id="1084" r:id="rId8"/>
    <p:sldId id="1085" r:id="rId9"/>
    <p:sldId id="1080" r:id="rId10"/>
    <p:sldId id="1078" r:id="rId11"/>
    <p:sldId id="107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32" autoAdjust="0"/>
    <p:restoredTop sz="94660"/>
  </p:normalViewPr>
  <p:slideViewPr>
    <p:cSldViewPr>
      <p:cViewPr varScale="1">
        <p:scale>
          <a:sx n="63" d="100"/>
          <a:sy n="63" d="100"/>
        </p:scale>
        <p:origin x="48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A420700A-058C-4072-B8D0-32E161084D43}"/>
    <pc:docChg chg="custSel addSld delSld modSld sldOrd">
      <pc:chgData name="Andrew Reeves" userId="07663f2e-06fd-4790-9874-10104a5376b5" providerId="ADAL" clId="{A420700A-058C-4072-B8D0-32E161084D43}" dt="2022-05-11T11:38:55.361" v="550" actId="1076"/>
      <pc:docMkLst>
        <pc:docMk/>
      </pc:docMkLst>
      <pc:sldChg chg="delSp add del setBg delDesignElem">
        <pc:chgData name="Andrew Reeves" userId="07663f2e-06fd-4790-9874-10104a5376b5" providerId="ADAL" clId="{A420700A-058C-4072-B8D0-32E161084D43}" dt="2022-05-11T11:38:34.672" v="497" actId="2696"/>
        <pc:sldMkLst>
          <pc:docMk/>
          <pc:sldMk cId="1098196189" sldId="256"/>
        </pc:sldMkLst>
        <pc:spChg chg="del">
          <ac:chgData name="Andrew Reeves" userId="07663f2e-06fd-4790-9874-10104a5376b5" providerId="ADAL" clId="{A420700A-058C-4072-B8D0-32E161084D43}" dt="2022-05-11T11:31:07.415" v="317"/>
          <ac:spMkLst>
            <pc:docMk/>
            <pc:sldMk cId="1098196189" sldId="256"/>
            <ac:spMk id="23" creationId="{11C15DFD-AB97-AB43-A6C9-2808708C91B4}"/>
          </ac:spMkLst>
        </pc:spChg>
        <pc:spChg chg="del">
          <ac:chgData name="Andrew Reeves" userId="07663f2e-06fd-4790-9874-10104a5376b5" providerId="ADAL" clId="{A420700A-058C-4072-B8D0-32E161084D43}" dt="2022-05-11T11:31:07.415" v="317"/>
          <ac:spMkLst>
            <pc:docMk/>
            <pc:sldMk cId="1098196189" sldId="256"/>
            <ac:spMk id="25" creationId="{4A05BA89-ECA6-2247-ABBB-3C67160202E9}"/>
          </ac:spMkLst>
        </pc:spChg>
        <pc:spChg chg="del">
          <ac:chgData name="Andrew Reeves" userId="07663f2e-06fd-4790-9874-10104a5376b5" providerId="ADAL" clId="{A420700A-058C-4072-B8D0-32E161084D43}" dt="2022-05-11T11:31:07.415" v="317"/>
          <ac:spMkLst>
            <pc:docMk/>
            <pc:sldMk cId="1098196189" sldId="256"/>
            <ac:spMk id="27" creationId="{C868C70C-E5C4-CD47-888C-FCB3373B6D38}"/>
          </ac:spMkLst>
        </pc:spChg>
      </pc:sldChg>
      <pc:sldChg chg="modSp">
        <pc:chgData name="Andrew Reeves" userId="07663f2e-06fd-4790-9874-10104a5376b5" providerId="ADAL" clId="{A420700A-058C-4072-B8D0-32E161084D43}" dt="2022-05-11T11:38:55.361" v="550" actId="1076"/>
        <pc:sldMkLst>
          <pc:docMk/>
          <pc:sldMk cId="1037712997" sldId="258"/>
        </pc:sldMkLst>
        <pc:spChg chg="mod">
          <ac:chgData name="Andrew Reeves" userId="07663f2e-06fd-4790-9874-10104a5376b5" providerId="ADAL" clId="{A420700A-058C-4072-B8D0-32E161084D43}" dt="2022-05-11T11:38:55.361" v="550" actId="1076"/>
          <ac:spMkLst>
            <pc:docMk/>
            <pc:sldMk cId="1037712997" sldId="258"/>
            <ac:spMk id="3" creationId="{BBB83870-7EA7-423B-A6CD-6AF7FDE373C6}"/>
          </ac:spMkLst>
        </pc:spChg>
      </pc:sldChg>
      <pc:sldChg chg="del">
        <pc:chgData name="Andrew Reeves" userId="07663f2e-06fd-4790-9874-10104a5376b5" providerId="ADAL" clId="{A420700A-058C-4072-B8D0-32E161084D43}" dt="2022-05-11T11:30:19.232" v="282" actId="2696"/>
        <pc:sldMkLst>
          <pc:docMk/>
          <pc:sldMk cId="3127405908" sldId="266"/>
        </pc:sldMkLst>
      </pc:sldChg>
      <pc:sldChg chg="del">
        <pc:chgData name="Andrew Reeves" userId="07663f2e-06fd-4790-9874-10104a5376b5" providerId="ADAL" clId="{A420700A-058C-4072-B8D0-32E161084D43}" dt="2022-05-11T11:30:19.153" v="275" actId="2696"/>
        <pc:sldMkLst>
          <pc:docMk/>
          <pc:sldMk cId="3963203495" sldId="270"/>
        </pc:sldMkLst>
      </pc:sldChg>
      <pc:sldChg chg="modSp">
        <pc:chgData name="Andrew Reeves" userId="07663f2e-06fd-4790-9874-10104a5376b5" providerId="ADAL" clId="{A420700A-058C-4072-B8D0-32E161084D43}" dt="2022-05-11T11:28:29.400" v="123" actId="6549"/>
        <pc:sldMkLst>
          <pc:docMk/>
          <pc:sldMk cId="1213808090" sldId="288"/>
        </pc:sldMkLst>
        <pc:spChg chg="mod">
          <ac:chgData name="Andrew Reeves" userId="07663f2e-06fd-4790-9874-10104a5376b5" providerId="ADAL" clId="{A420700A-058C-4072-B8D0-32E161084D43}" dt="2022-05-11T11:28:29.400" v="123" actId="6549"/>
          <ac:spMkLst>
            <pc:docMk/>
            <pc:sldMk cId="1213808090" sldId="288"/>
            <ac:spMk id="2" creationId="{B5D6C612-8FF4-482D-89DB-1D58BA36D34D}"/>
          </ac:spMkLst>
        </pc:spChg>
        <pc:spChg chg="mod">
          <ac:chgData name="Andrew Reeves" userId="07663f2e-06fd-4790-9874-10104a5376b5" providerId="ADAL" clId="{A420700A-058C-4072-B8D0-32E161084D43}" dt="2022-05-11T11:28:22.980" v="122" actId="27636"/>
          <ac:spMkLst>
            <pc:docMk/>
            <pc:sldMk cId="1213808090" sldId="288"/>
            <ac:spMk id="3" creationId="{4AA8036F-7FEB-4823-99DB-FFDD9B37F0E6}"/>
          </ac:spMkLst>
        </pc:spChg>
      </pc:sldChg>
      <pc:sldChg chg="del">
        <pc:chgData name="Andrew Reeves" userId="07663f2e-06fd-4790-9874-10104a5376b5" providerId="ADAL" clId="{A420700A-058C-4072-B8D0-32E161084D43}" dt="2022-05-11T11:30:19.038" v="272" actId="2696"/>
        <pc:sldMkLst>
          <pc:docMk/>
          <pc:sldMk cId="3263342947" sldId="297"/>
        </pc:sldMkLst>
      </pc:sldChg>
      <pc:sldChg chg="del">
        <pc:chgData name="Andrew Reeves" userId="07663f2e-06fd-4790-9874-10104a5376b5" providerId="ADAL" clId="{A420700A-058C-4072-B8D0-32E161084D43}" dt="2022-05-11T11:30:19" v="269" actId="2696"/>
        <pc:sldMkLst>
          <pc:docMk/>
          <pc:sldMk cId="1561920425" sldId="301"/>
        </pc:sldMkLst>
      </pc:sldChg>
      <pc:sldChg chg="del">
        <pc:chgData name="Andrew Reeves" userId="07663f2e-06fd-4790-9874-10104a5376b5" providerId="ADAL" clId="{A420700A-058C-4072-B8D0-32E161084D43}" dt="2022-05-11T11:30:19.016" v="270" actId="2696"/>
        <pc:sldMkLst>
          <pc:docMk/>
          <pc:sldMk cId="1526959382" sldId="324"/>
        </pc:sldMkLst>
      </pc:sldChg>
      <pc:sldChg chg="del">
        <pc:chgData name="Andrew Reeves" userId="07663f2e-06fd-4790-9874-10104a5376b5" providerId="ADAL" clId="{A420700A-058C-4072-B8D0-32E161084D43}" dt="2022-05-11T11:30:18.969" v="265" actId="2696"/>
        <pc:sldMkLst>
          <pc:docMk/>
          <pc:sldMk cId="3231396647" sldId="326"/>
        </pc:sldMkLst>
      </pc:sldChg>
      <pc:sldChg chg="del">
        <pc:chgData name="Andrew Reeves" userId="07663f2e-06fd-4790-9874-10104a5376b5" providerId="ADAL" clId="{A420700A-058C-4072-B8D0-32E161084D43}" dt="2022-05-11T11:30:19" v="268" actId="2696"/>
        <pc:sldMkLst>
          <pc:docMk/>
          <pc:sldMk cId="3850554543" sldId="328"/>
        </pc:sldMkLst>
      </pc:sldChg>
      <pc:sldChg chg="del">
        <pc:chgData name="Andrew Reeves" userId="07663f2e-06fd-4790-9874-10104a5376b5" providerId="ADAL" clId="{A420700A-058C-4072-B8D0-32E161084D43}" dt="2022-05-11T11:30:19.237" v="283" actId="2696"/>
        <pc:sldMkLst>
          <pc:docMk/>
          <pc:sldMk cId="1120659073" sldId="461"/>
        </pc:sldMkLst>
      </pc:sldChg>
      <pc:sldChg chg="del">
        <pc:chgData name="Andrew Reeves" userId="07663f2e-06fd-4790-9874-10104a5376b5" providerId="ADAL" clId="{A420700A-058C-4072-B8D0-32E161084D43}" dt="2022-05-11T11:30:19.138" v="274" actId="2696"/>
        <pc:sldMkLst>
          <pc:docMk/>
          <pc:sldMk cId="1462606934" sldId="462"/>
        </pc:sldMkLst>
      </pc:sldChg>
      <pc:sldChg chg="del">
        <pc:chgData name="Andrew Reeves" userId="07663f2e-06fd-4790-9874-10104a5376b5" providerId="ADAL" clId="{A420700A-058C-4072-B8D0-32E161084D43}" dt="2022-05-11T11:30:19.069" v="273" actId="2696"/>
        <pc:sldMkLst>
          <pc:docMk/>
          <pc:sldMk cId="3007409810" sldId="463"/>
        </pc:sldMkLst>
      </pc:sldChg>
      <pc:sldChg chg="modSp">
        <pc:chgData name="Andrew Reeves" userId="07663f2e-06fd-4790-9874-10104a5376b5" providerId="ADAL" clId="{A420700A-058C-4072-B8D0-32E161084D43}" dt="2022-05-11T11:37:53.476" v="494" actId="20577"/>
        <pc:sldMkLst>
          <pc:docMk/>
          <pc:sldMk cId="2953531583" sldId="469"/>
        </pc:sldMkLst>
        <pc:spChg chg="mod">
          <ac:chgData name="Andrew Reeves" userId="07663f2e-06fd-4790-9874-10104a5376b5" providerId="ADAL" clId="{A420700A-058C-4072-B8D0-32E161084D43}" dt="2022-05-11T11:28:55.624" v="139" actId="20577"/>
          <ac:spMkLst>
            <pc:docMk/>
            <pc:sldMk cId="2953531583" sldId="469"/>
            <ac:spMk id="2" creationId="{AF11E4EA-22B7-20D3-6E97-8F42433A8528}"/>
          </ac:spMkLst>
        </pc:spChg>
        <pc:spChg chg="mod">
          <ac:chgData name="Andrew Reeves" userId="07663f2e-06fd-4790-9874-10104a5376b5" providerId="ADAL" clId="{A420700A-058C-4072-B8D0-32E161084D43}" dt="2022-05-11T11:37:53.476" v="494" actId="20577"/>
          <ac:spMkLst>
            <pc:docMk/>
            <pc:sldMk cId="2953531583" sldId="469"/>
            <ac:spMk id="3" creationId="{D9CB4E7A-BD37-ACFE-9375-90DB74888B99}"/>
          </ac:spMkLst>
        </pc:spChg>
      </pc:sldChg>
      <pc:sldChg chg="del">
        <pc:chgData name="Andrew Reeves" userId="07663f2e-06fd-4790-9874-10104a5376b5" providerId="ADAL" clId="{A420700A-058C-4072-B8D0-32E161084D43}" dt="2022-05-11T11:30:18.985" v="267" actId="2696"/>
        <pc:sldMkLst>
          <pc:docMk/>
          <pc:sldMk cId="3863923055" sldId="470"/>
        </pc:sldMkLst>
      </pc:sldChg>
      <pc:sldChg chg="del">
        <pc:chgData name="Andrew Reeves" userId="07663f2e-06fd-4790-9874-10104a5376b5" providerId="ADAL" clId="{A420700A-058C-4072-B8D0-32E161084D43}" dt="2022-05-11T11:30:19.201" v="278" actId="2696"/>
        <pc:sldMkLst>
          <pc:docMk/>
          <pc:sldMk cId="1231766422" sldId="473"/>
        </pc:sldMkLst>
      </pc:sldChg>
      <pc:sldChg chg="del">
        <pc:chgData name="Andrew Reeves" userId="07663f2e-06fd-4790-9874-10104a5376b5" providerId="ADAL" clId="{A420700A-058C-4072-B8D0-32E161084D43}" dt="2022-05-11T11:30:19.217" v="281" actId="2696"/>
        <pc:sldMkLst>
          <pc:docMk/>
          <pc:sldMk cId="2409013658" sldId="474"/>
        </pc:sldMkLst>
      </pc:sldChg>
      <pc:sldChg chg="del">
        <pc:chgData name="Andrew Reeves" userId="07663f2e-06fd-4790-9874-10104a5376b5" providerId="ADAL" clId="{A420700A-058C-4072-B8D0-32E161084D43}" dt="2022-05-11T11:30:19.186" v="276" actId="2696"/>
        <pc:sldMkLst>
          <pc:docMk/>
          <pc:sldMk cId="3477509736" sldId="1049"/>
        </pc:sldMkLst>
      </pc:sldChg>
      <pc:sldChg chg="del">
        <pc:chgData name="Andrew Reeves" userId="07663f2e-06fd-4790-9874-10104a5376b5" providerId="ADAL" clId="{A420700A-058C-4072-B8D0-32E161084D43}" dt="2022-05-11T11:30:19.016" v="271" actId="2696"/>
        <pc:sldMkLst>
          <pc:docMk/>
          <pc:sldMk cId="1986109621" sldId="1070"/>
        </pc:sldMkLst>
      </pc:sldChg>
      <pc:sldChg chg="del">
        <pc:chgData name="Andrew Reeves" userId="07663f2e-06fd-4790-9874-10104a5376b5" providerId="ADAL" clId="{A420700A-058C-4072-B8D0-32E161084D43}" dt="2022-05-11T11:30:19.217" v="280" actId="2696"/>
        <pc:sldMkLst>
          <pc:docMk/>
          <pc:sldMk cId="44332582" sldId="1071"/>
        </pc:sldMkLst>
      </pc:sldChg>
      <pc:sldChg chg="del">
        <pc:chgData name="Andrew Reeves" userId="07663f2e-06fd-4790-9874-10104a5376b5" providerId="ADAL" clId="{A420700A-058C-4072-B8D0-32E161084D43}" dt="2022-05-11T11:30:18.985" v="266" actId="2696"/>
        <pc:sldMkLst>
          <pc:docMk/>
          <pc:sldMk cId="2966815381" sldId="1074"/>
        </pc:sldMkLst>
      </pc:sldChg>
      <pc:sldChg chg="del">
        <pc:chgData name="Andrew Reeves" userId="07663f2e-06fd-4790-9874-10104a5376b5" providerId="ADAL" clId="{A420700A-058C-4072-B8D0-32E161084D43}" dt="2022-05-11T11:30:19.186" v="277" actId="2696"/>
        <pc:sldMkLst>
          <pc:docMk/>
          <pc:sldMk cId="3849395608" sldId="1075"/>
        </pc:sldMkLst>
      </pc:sldChg>
      <pc:sldChg chg="del">
        <pc:chgData name="Andrew Reeves" userId="07663f2e-06fd-4790-9874-10104a5376b5" providerId="ADAL" clId="{A420700A-058C-4072-B8D0-32E161084D43}" dt="2022-05-11T11:30:19.201" v="279" actId="2696"/>
        <pc:sldMkLst>
          <pc:docMk/>
          <pc:sldMk cId="342980702" sldId="1076"/>
        </pc:sldMkLst>
      </pc:sldChg>
      <pc:sldChg chg="modSp add">
        <pc:chgData name="Andrew Reeves" userId="07663f2e-06fd-4790-9874-10104a5376b5" providerId="ADAL" clId="{A420700A-058C-4072-B8D0-32E161084D43}" dt="2022-05-11T11:38:50.156" v="549" actId="27636"/>
        <pc:sldMkLst>
          <pc:docMk/>
          <pc:sldMk cId="55266287" sldId="1077"/>
        </pc:sldMkLst>
        <pc:spChg chg="mod">
          <ac:chgData name="Andrew Reeves" userId="07663f2e-06fd-4790-9874-10104a5376b5" providerId="ADAL" clId="{A420700A-058C-4072-B8D0-32E161084D43}" dt="2022-05-11T11:29:24.494" v="197" actId="20577"/>
          <ac:spMkLst>
            <pc:docMk/>
            <pc:sldMk cId="55266287" sldId="1077"/>
            <ac:spMk id="2" creationId="{11D3362F-8FDC-4BCF-85E6-204351C66F6B}"/>
          </ac:spMkLst>
        </pc:spChg>
        <pc:spChg chg="mod">
          <ac:chgData name="Andrew Reeves" userId="07663f2e-06fd-4790-9874-10104a5376b5" providerId="ADAL" clId="{A420700A-058C-4072-B8D0-32E161084D43}" dt="2022-05-11T11:38:50.156" v="549" actId="27636"/>
          <ac:spMkLst>
            <pc:docMk/>
            <pc:sldMk cId="55266287" sldId="1077"/>
            <ac:spMk id="3" creationId="{52006E58-61AF-4939-B3F8-7125D04A42FC}"/>
          </ac:spMkLst>
        </pc:spChg>
      </pc:sldChg>
      <pc:sldChg chg="modSp add">
        <pc:chgData name="Andrew Reeves" userId="07663f2e-06fd-4790-9874-10104a5376b5" providerId="ADAL" clId="{A420700A-058C-4072-B8D0-32E161084D43}" dt="2022-05-11T11:30:01.466" v="223" actId="20577"/>
        <pc:sldMkLst>
          <pc:docMk/>
          <pc:sldMk cId="2289932739" sldId="1078"/>
        </pc:sldMkLst>
        <pc:spChg chg="mod">
          <ac:chgData name="Andrew Reeves" userId="07663f2e-06fd-4790-9874-10104a5376b5" providerId="ADAL" clId="{A420700A-058C-4072-B8D0-32E161084D43}" dt="2022-05-11T11:29:56.776" v="220" actId="20577"/>
          <ac:spMkLst>
            <pc:docMk/>
            <pc:sldMk cId="2289932739" sldId="1078"/>
            <ac:spMk id="2" creationId="{5599ED1B-722E-4DE3-B876-95FA5F7E7F86}"/>
          </ac:spMkLst>
        </pc:spChg>
        <pc:spChg chg="mod">
          <ac:chgData name="Andrew Reeves" userId="07663f2e-06fd-4790-9874-10104a5376b5" providerId="ADAL" clId="{A420700A-058C-4072-B8D0-32E161084D43}" dt="2022-05-11T11:30:01.466" v="223" actId="20577"/>
          <ac:spMkLst>
            <pc:docMk/>
            <pc:sldMk cId="2289932739" sldId="1078"/>
            <ac:spMk id="3" creationId="{84A5D5EC-EF62-4F30-85DE-E71531BE992C}"/>
          </ac:spMkLst>
        </pc:spChg>
      </pc:sldChg>
      <pc:sldChg chg="modSp add">
        <pc:chgData name="Andrew Reeves" userId="07663f2e-06fd-4790-9874-10104a5376b5" providerId="ADAL" clId="{A420700A-058C-4072-B8D0-32E161084D43}" dt="2022-05-11T11:30:12.988" v="264" actId="20577"/>
        <pc:sldMkLst>
          <pc:docMk/>
          <pc:sldMk cId="1592935211" sldId="1079"/>
        </pc:sldMkLst>
        <pc:spChg chg="mod">
          <ac:chgData name="Andrew Reeves" userId="07663f2e-06fd-4790-9874-10104a5376b5" providerId="ADAL" clId="{A420700A-058C-4072-B8D0-32E161084D43}" dt="2022-05-11T11:30:12.988" v="264" actId="20577"/>
          <ac:spMkLst>
            <pc:docMk/>
            <pc:sldMk cId="1592935211" sldId="1079"/>
            <ac:spMk id="2" creationId="{BCEBF192-008A-4A24-806E-56E31F914E16}"/>
          </ac:spMkLst>
        </pc:spChg>
      </pc:sldChg>
      <pc:sldChg chg="modSp add">
        <pc:chgData name="Andrew Reeves" userId="07663f2e-06fd-4790-9874-10104a5376b5" providerId="ADAL" clId="{A420700A-058C-4072-B8D0-32E161084D43}" dt="2022-05-11T11:30:35.217" v="307" actId="20577"/>
        <pc:sldMkLst>
          <pc:docMk/>
          <pc:sldMk cId="1979972901" sldId="1080"/>
        </pc:sldMkLst>
        <pc:spChg chg="mod">
          <ac:chgData name="Andrew Reeves" userId="07663f2e-06fd-4790-9874-10104a5376b5" providerId="ADAL" clId="{A420700A-058C-4072-B8D0-32E161084D43}" dt="2022-05-11T11:30:35.217" v="307" actId="20577"/>
          <ac:spMkLst>
            <pc:docMk/>
            <pc:sldMk cId="1979972901" sldId="1080"/>
            <ac:spMk id="2" creationId="{4F0CC3FF-F565-4C88-B916-EF1063A6C2B7}"/>
          </ac:spMkLst>
        </pc:spChg>
        <pc:spChg chg="mod">
          <ac:chgData name="Andrew Reeves" userId="07663f2e-06fd-4790-9874-10104a5376b5" providerId="ADAL" clId="{A420700A-058C-4072-B8D0-32E161084D43}" dt="2022-05-11T11:30:31.451" v="290" actId="27636"/>
          <ac:spMkLst>
            <pc:docMk/>
            <pc:sldMk cId="1979972901" sldId="1080"/>
            <ac:spMk id="3" creationId="{789C886F-9DD7-48C1-9F34-F5F6B7169CBD}"/>
          </ac:spMkLst>
        </pc:spChg>
      </pc:sldChg>
      <pc:sldChg chg="addSp add">
        <pc:chgData name="Andrew Reeves" userId="07663f2e-06fd-4790-9874-10104a5376b5" providerId="ADAL" clId="{A420700A-058C-4072-B8D0-32E161084D43}" dt="2022-05-11T11:31:33.284" v="318"/>
        <pc:sldMkLst>
          <pc:docMk/>
          <pc:sldMk cId="938212256" sldId="1081"/>
        </pc:sldMkLst>
        <pc:picChg chg="add">
          <ac:chgData name="Andrew Reeves" userId="07663f2e-06fd-4790-9874-10104a5376b5" providerId="ADAL" clId="{A420700A-058C-4072-B8D0-32E161084D43}" dt="2022-05-11T11:31:33.284" v="318"/>
          <ac:picMkLst>
            <pc:docMk/>
            <pc:sldMk cId="938212256" sldId="1081"/>
            <ac:picMk id="5" creationId="{537788B5-E7D0-4B2B-8BA9-D281CF017706}"/>
          </ac:picMkLst>
        </pc:picChg>
      </pc:sldChg>
      <pc:sldChg chg="addSp delSp modSp add">
        <pc:chgData name="Andrew Reeves" userId="07663f2e-06fd-4790-9874-10104a5376b5" providerId="ADAL" clId="{A420700A-058C-4072-B8D0-32E161084D43}" dt="2022-05-11T11:36:55.813" v="354" actId="478"/>
        <pc:sldMkLst>
          <pc:docMk/>
          <pc:sldMk cId="2369224912" sldId="1082"/>
        </pc:sldMkLst>
        <pc:spChg chg="mod">
          <ac:chgData name="Andrew Reeves" userId="07663f2e-06fd-4790-9874-10104a5376b5" providerId="ADAL" clId="{A420700A-058C-4072-B8D0-32E161084D43}" dt="2022-05-11T11:32:29.735" v="349" actId="20577"/>
          <ac:spMkLst>
            <pc:docMk/>
            <pc:sldMk cId="2369224912" sldId="1082"/>
            <ac:spMk id="2" creationId="{51544CEB-0BAD-4735-8352-C334257C8A03}"/>
          </ac:spMkLst>
        </pc:spChg>
        <pc:spChg chg="del">
          <ac:chgData name="Andrew Reeves" userId="07663f2e-06fd-4790-9874-10104a5376b5" providerId="ADAL" clId="{A420700A-058C-4072-B8D0-32E161084D43}" dt="2022-05-11T11:32:27.449" v="347" actId="478"/>
          <ac:spMkLst>
            <pc:docMk/>
            <pc:sldMk cId="2369224912" sldId="1082"/>
            <ac:spMk id="3" creationId="{60048C28-BB0F-46BE-8575-E5AE320B365B}"/>
          </ac:spMkLst>
        </pc:spChg>
        <pc:graphicFrameChg chg="add del mod">
          <ac:chgData name="Andrew Reeves" userId="07663f2e-06fd-4790-9874-10104a5376b5" providerId="ADAL" clId="{A420700A-058C-4072-B8D0-32E161084D43}" dt="2022-05-11T11:36:55.813" v="354" actId="478"/>
          <ac:graphicFrameMkLst>
            <pc:docMk/>
            <pc:sldMk cId="2369224912" sldId="1082"/>
            <ac:graphicFrameMk id="6" creationId="{1527503E-4067-43F1-AF09-4DF92ED14068}"/>
          </ac:graphicFrameMkLst>
        </pc:graphicFrameChg>
        <pc:picChg chg="add mod">
          <ac:chgData name="Andrew Reeves" userId="07663f2e-06fd-4790-9874-10104a5376b5" providerId="ADAL" clId="{A420700A-058C-4072-B8D0-32E161084D43}" dt="2022-05-11T11:32:09.383" v="321" actId="1076"/>
          <ac:picMkLst>
            <pc:docMk/>
            <pc:sldMk cId="2369224912" sldId="1082"/>
            <ac:picMk id="5" creationId="{C7043C4E-D5C0-4B9B-AEF7-083F7B5C20D7}"/>
          </ac:picMkLst>
        </pc:picChg>
      </pc:sldChg>
      <pc:sldChg chg="add del">
        <pc:chgData name="Andrew Reeves" userId="07663f2e-06fd-4790-9874-10104a5376b5" providerId="ADAL" clId="{A420700A-058C-4072-B8D0-32E161084D43}" dt="2022-05-11T11:36:54.044" v="353" actId="2696"/>
        <pc:sldMkLst>
          <pc:docMk/>
          <pc:sldMk cId="2884865581" sldId="1083"/>
        </pc:sldMkLst>
      </pc:sldChg>
      <pc:sldChg chg="add ord setBg">
        <pc:chgData name="Andrew Reeves" userId="07663f2e-06fd-4790-9874-10104a5376b5" providerId="ADAL" clId="{A420700A-058C-4072-B8D0-32E161084D43}" dt="2022-05-11T11:36:59.281" v="355"/>
        <pc:sldMkLst>
          <pc:docMk/>
          <pc:sldMk cId="2058392245" sldId="1084"/>
        </pc:sldMkLst>
      </pc:sldChg>
      <pc:sldChg chg="modSp add">
        <pc:chgData name="Andrew Reeves" userId="07663f2e-06fd-4790-9874-10104a5376b5" providerId="ADAL" clId="{A420700A-058C-4072-B8D0-32E161084D43}" dt="2022-05-11T11:37:06.933" v="380" actId="20577"/>
        <pc:sldMkLst>
          <pc:docMk/>
          <pc:sldMk cId="2917143746" sldId="1085"/>
        </pc:sldMkLst>
        <pc:spChg chg="mod">
          <ac:chgData name="Andrew Reeves" userId="07663f2e-06fd-4790-9874-10104a5376b5" providerId="ADAL" clId="{A420700A-058C-4072-B8D0-32E161084D43}" dt="2022-05-11T11:37:06.933" v="380" actId="20577"/>
          <ac:spMkLst>
            <pc:docMk/>
            <pc:sldMk cId="2917143746" sldId="1085"/>
            <ac:spMk id="2" creationId="{74F97A44-EEB4-4E85-9C49-6F5C5D6BEA59}"/>
          </ac:spMkLst>
        </pc:spChg>
      </pc:sldChg>
    </pc:docChg>
  </pc:docChgLst>
  <pc:docChgLst>
    <pc:chgData name="Andrew Reeves" userId="07663f2e-06fd-4790-9874-10104a5376b5" providerId="ADAL" clId="{A84D015B-B3D5-4094-9A3C-47F8808BBB39}"/>
    <pc:docChg chg="custSel modSld">
      <pc:chgData name="Andrew Reeves" userId="07663f2e-06fd-4790-9874-10104a5376b5" providerId="ADAL" clId="{A84D015B-B3D5-4094-9A3C-47F8808BBB39}" dt="2022-05-11T10:36:19.093" v="191" actId="20577"/>
      <pc:docMkLst>
        <pc:docMk/>
      </pc:docMkLst>
      <pc:sldChg chg="modSp mod">
        <pc:chgData name="Andrew Reeves" userId="07663f2e-06fd-4790-9874-10104a5376b5" providerId="ADAL" clId="{A84D015B-B3D5-4094-9A3C-47F8808BBB39}" dt="2022-05-11T09:49:54.033" v="113" actId="27636"/>
        <pc:sldMkLst>
          <pc:docMk/>
          <pc:sldMk cId="1037712997" sldId="258"/>
        </pc:sldMkLst>
        <pc:spChg chg="mod">
          <ac:chgData name="Andrew Reeves" userId="07663f2e-06fd-4790-9874-10104a5376b5" providerId="ADAL" clId="{A84D015B-B3D5-4094-9A3C-47F8808BBB39}" dt="2022-05-11T09:49:29.282" v="103" actId="1076"/>
          <ac:spMkLst>
            <pc:docMk/>
            <pc:sldMk cId="1037712997" sldId="258"/>
            <ac:spMk id="2" creationId="{D833B1E9-F742-4DA3-9F2D-D58C51287F89}"/>
          </ac:spMkLst>
        </pc:spChg>
        <pc:spChg chg="mod">
          <ac:chgData name="Andrew Reeves" userId="07663f2e-06fd-4790-9874-10104a5376b5" providerId="ADAL" clId="{A84D015B-B3D5-4094-9A3C-47F8808BBB39}" dt="2022-05-11T09:49:54.033" v="113" actId="27636"/>
          <ac:spMkLst>
            <pc:docMk/>
            <pc:sldMk cId="1037712997" sldId="258"/>
            <ac:spMk id="3" creationId="{BBB83870-7EA7-423B-A6CD-6AF7FDE373C6}"/>
          </ac:spMkLst>
        </pc:spChg>
        <pc:picChg chg="mod">
          <ac:chgData name="Andrew Reeves" userId="07663f2e-06fd-4790-9874-10104a5376b5" providerId="ADAL" clId="{A84D015B-B3D5-4094-9A3C-47F8808BBB39}" dt="2022-05-11T09:49:30.737" v="104" actId="14100"/>
          <ac:picMkLst>
            <pc:docMk/>
            <pc:sldMk cId="1037712997" sldId="258"/>
            <ac:picMk id="5" creationId="{FCB01F97-BE07-47B8-9D22-D1150A4BBF10}"/>
          </ac:picMkLst>
        </pc:picChg>
      </pc:sldChg>
      <pc:sldChg chg="modSp mod">
        <pc:chgData name="Andrew Reeves" userId="07663f2e-06fd-4790-9874-10104a5376b5" providerId="ADAL" clId="{A84D015B-B3D5-4094-9A3C-47F8808BBB39}" dt="2022-05-11T10:36:19.093" v="191" actId="20577"/>
        <pc:sldMkLst>
          <pc:docMk/>
          <pc:sldMk cId="1213808090" sldId="288"/>
        </pc:sldMkLst>
        <pc:spChg chg="mod">
          <ac:chgData name="Andrew Reeves" userId="07663f2e-06fd-4790-9874-10104a5376b5" providerId="ADAL" clId="{A84D015B-B3D5-4094-9A3C-47F8808BBB39}" dt="2022-05-11T10:36:19.093" v="191" actId="20577"/>
          <ac:spMkLst>
            <pc:docMk/>
            <pc:sldMk cId="1213808090" sldId="288"/>
            <ac:spMk id="3" creationId="{4AA8036F-7FEB-4823-99DB-FFDD9B37F0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457-1E70-44D3-89E2-F10751868728}" type="datetimeFigureOut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83C57-E74E-4F6C-9B6F-B8E113A5CF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C5CF-095E-4701-8372-DC841C76838A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10D2F-7710-4FEA-B466-E15EF8E2CCB8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E63F-25C2-4C68-94C7-7E5306B09B6F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183B-C067-4B7E-BD37-A1147C1EEA29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FFDC9-8111-4408-985A-4A17AA6F957A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35A-9564-4641-92FE-DBBC110D4D85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4FF7-977D-40CE-BA57-FFFF000F6F6B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DA88F-42D6-4C15-B9C0-3F56585BEBBA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9605-10E7-4139-8451-6C9F403534F4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1D88-65F9-4B7F-B359-FBC472A2855F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6F7C-1FEF-4D72-940A-1BFD05C79EA8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D9A2-50F2-40F8-9969-74200E7FCF46}" type="datetime1">
              <a:rPr lang="en-GB" smtClean="0"/>
              <a:pPr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2EEA-D9D5-493D-919E-3BF5DFC1DAB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B1E9-F742-4DA3-9F2D-D58C51287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85" y="2564904"/>
            <a:ext cx="9468544" cy="2021667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Calibri" panose="020F0502020204030204" pitchFamily="34" charset="0"/>
                <a:ea typeface="Calibri" panose="020F0502020204030204" pitchFamily="34" charset="0"/>
              </a:rPr>
              <a:t>Student Sustainability Showcase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3870-7EA7-423B-A6CD-6AF7FDE3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4879417"/>
            <a:ext cx="8640960" cy="1008112"/>
          </a:xfrm>
        </p:spPr>
        <p:txBody>
          <a:bodyPr>
            <a:normAutofit/>
          </a:bodyPr>
          <a:lstStyle/>
          <a:p>
            <a:r>
              <a:rPr lang="en-GB" sz="2400" dirty="0"/>
              <a:t>Dr Andrew Reeves</a:t>
            </a:r>
          </a:p>
          <a:p>
            <a:r>
              <a:rPr lang="en-GB" sz="2400" dirty="0"/>
              <a:t>Wednesday 11</a:t>
            </a:r>
            <a:r>
              <a:rPr lang="en-GB" sz="2400" baseline="30000" dirty="0"/>
              <a:t>th</a:t>
            </a:r>
            <a:r>
              <a:rPr lang="en-GB" sz="2400" dirty="0"/>
              <a:t> May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01F97-BE07-47B8-9D22-D1150A4BB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2" y="34517"/>
            <a:ext cx="2812637" cy="281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1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ED1B-722E-4DE3-B876-95FA5F7E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5D5EC-EF62-4F30-85DE-E71531BE9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Offers and requests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8D4E7-55E0-409E-A72A-374120C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32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F192-008A-4A24-806E-56E31F914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and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7B736-597E-4E66-875C-DDAD2906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472C3-BAB1-4978-AC6E-ABEE1417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3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C612-8FF4-482D-89DB-1D58BA36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8036F-7FEB-4823-99DB-FFDD9B37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54" y="1417638"/>
            <a:ext cx="8560626" cy="4675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Agenda: </a:t>
            </a:r>
          </a:p>
          <a:p>
            <a:r>
              <a:rPr lang="en-GB" dirty="0"/>
              <a:t>Speed networking</a:t>
            </a:r>
          </a:p>
          <a:p>
            <a:r>
              <a:rPr lang="en-GB" dirty="0"/>
              <a:t>Short presentations</a:t>
            </a:r>
          </a:p>
          <a:p>
            <a:r>
              <a:rPr lang="en-GB" dirty="0"/>
              <a:t>Linking activities between Leicester and Dubai</a:t>
            </a:r>
          </a:p>
          <a:p>
            <a:r>
              <a:rPr lang="en-GB" dirty="0"/>
              <a:t>What next? Offers and requests for the next year (including to/by the societies present and Sustainability Team) (Andrew Reeves)</a:t>
            </a:r>
          </a:p>
          <a:p>
            <a:r>
              <a:rPr lang="en-GB" dirty="0"/>
              <a:t>Close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80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E4EA-22B7-20D3-6E97-8F42433A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Speed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4E7A-BD37-ACFE-9375-90DB74888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Introductions: Name and Course</a:t>
            </a:r>
          </a:p>
          <a:p>
            <a:r>
              <a:rPr lang="en-GB" dirty="0"/>
              <a:t>A sustainability issue you’re passionate about or interested in</a:t>
            </a:r>
          </a:p>
          <a:p>
            <a:r>
              <a:rPr lang="en-GB" dirty="0"/>
              <a:t>Something you’ve done this year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2CD5F-E73E-4532-1CAA-55F2880D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3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362F-8FDC-4BCF-85E6-204351C6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06E58-61AF-4939-B3F8-7125D04A4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/>
              <a:t>DMU Dubai Sustainability Hub (Ashwin Sridharan Kundrathala and Neel Jumnani - ONLINE)</a:t>
            </a:r>
          </a:p>
          <a:p>
            <a:pPr lvl="0"/>
            <a:r>
              <a:rPr lang="en-GB" dirty="0"/>
              <a:t>Enactus DMU: Activities in 2021/22 (Tarnjeet Kaur)</a:t>
            </a:r>
          </a:p>
          <a:p>
            <a:pPr lvl="0"/>
            <a:r>
              <a:rPr lang="en-GB" dirty="0"/>
              <a:t>DMU Caribbean Society (Dennis McCall Jr)</a:t>
            </a:r>
          </a:p>
          <a:p>
            <a:pPr lvl="0"/>
            <a:r>
              <a:rPr lang="en-GB" dirty="0"/>
              <a:t>Sustainability in Masters Research (Philomena Imade-Omoregie Osagie)</a:t>
            </a:r>
          </a:p>
          <a:p>
            <a:pPr lvl="0"/>
            <a:r>
              <a:rPr lang="en-GB" dirty="0"/>
              <a:t>Sustainability in Fashion (Nayaab Mahomed)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More!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9C589-38F6-4DFD-B288-44DCB90F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6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4CEB-0BAD-4735-8352-C334257C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" y="188640"/>
            <a:ext cx="4320480" cy="1972519"/>
          </a:xfrm>
        </p:spPr>
        <p:txBody>
          <a:bodyPr/>
          <a:lstStyle/>
          <a:p>
            <a:r>
              <a:rPr lang="en-GB" dirty="0"/>
              <a:t>DMU Caribbean Society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1E747C-FCBB-4060-B6F5-7B146E9D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043C4E-D5C0-4B9B-AEF7-083F7B5C2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044" y="0"/>
            <a:ext cx="4816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2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735E-F5E9-42E4-A2DA-D4F5D627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07F5-4819-41CE-8FDB-A40F84362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1E33C-CFAF-4F20-970D-64005476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788B5-E7D0-4B2B-8BA9-D281CF017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12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it Awards 2022 Joy Crookes's Outfit Pays Homage To Her South Asian Roots  | British Vogue">
            <a:extLst>
              <a:ext uri="{FF2B5EF4-FFF2-40B4-BE49-F238E27FC236}">
                <a16:creationId xmlns:a16="http://schemas.microsoft.com/office/drawing/2014/main" id="{C5DA5798-D8DC-E964-6E68-9933814A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58" y="989360"/>
            <a:ext cx="4564577" cy="45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1B2E6-9C06-C90E-3539-2A04B594B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5" b="28755"/>
          <a:stretch/>
        </p:blipFill>
        <p:spPr>
          <a:xfrm>
            <a:off x="2282249" y="2817870"/>
            <a:ext cx="1863184" cy="27199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A660E2-E778-9B94-CBF5-67C280CF9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38" b="73514" l="29167" r="65694">
                        <a14:foregroundMark x1="35556" y1="37838" x2="49722" y2="33919"/>
                        <a14:foregroundMark x1="49722" y1="33919" x2="60278" y2="44122"/>
                        <a14:foregroundMark x1="60278" y1="44122" x2="58056" y2="65203"/>
                        <a14:foregroundMark x1="58056" y1="65203" x2="47639" y2="70000"/>
                        <a14:foregroundMark x1="47639" y1="70000" x2="36944" y2="70000"/>
                        <a14:foregroundMark x1="36944" y1="70000" x2="35972" y2="59054"/>
                        <a14:foregroundMark x1="35417" y1="35608" x2="45972" y2="33108"/>
                        <a14:foregroundMark x1="45972" y1="33108" x2="62083" y2="32838"/>
                        <a14:foregroundMark x1="62083" y1="32838" x2="65972" y2="32905"/>
                        <a14:foregroundMark x1="32917" y1="70270" x2="47361" y2="70405"/>
                        <a14:foregroundMark x1="47361" y1="70405" x2="58056" y2="69932"/>
                        <a14:foregroundMark x1="58056" y1="69932" x2="58333" y2="69932"/>
                        <a14:foregroundMark x1="32500" y1="69122" x2="38611" y2="73514"/>
                        <a14:foregroundMark x1="38611" y1="73514" x2="39028" y2="73378"/>
                      </a14:backgroundRemoval>
                    </a14:imgEffect>
                  </a14:imgLayer>
                </a14:imgProps>
              </a:ext>
            </a:extLst>
          </a:blip>
          <a:srcRect l="25522" t="33176" r="37105" b="27654"/>
          <a:stretch/>
        </p:blipFill>
        <p:spPr>
          <a:xfrm>
            <a:off x="837619" y="2817869"/>
            <a:ext cx="1270001" cy="2736068"/>
          </a:xfrm>
          <a:prstGeom prst="rect">
            <a:avLst/>
          </a:prstGeom>
        </p:spPr>
      </p:pic>
      <p:pic>
        <p:nvPicPr>
          <p:cNvPr id="1028" name="Picture 4" descr="Handmade Paper - Make your own Paper Lesson Plan: Recycling for Kids - Art  on a Shoestring (Making art from recycled materials)">
            <a:extLst>
              <a:ext uri="{FF2B5EF4-FFF2-40B4-BE49-F238E27FC236}">
                <a16:creationId xmlns:a16="http://schemas.microsoft.com/office/drawing/2014/main" id="{A66DA065-1D9B-13F2-E2BE-220218DC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3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7F720E-0D70-949E-DF7E-C3136D4BC17E}"/>
              </a:ext>
            </a:extLst>
          </p:cNvPr>
          <p:cNvSpPr/>
          <p:nvPr/>
        </p:nvSpPr>
        <p:spPr>
          <a:xfrm>
            <a:off x="655367" y="1358725"/>
            <a:ext cx="5913478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GB" sz="4500" b="1" dirty="0">
                <a:ln w="12700" cmpd="sng">
                  <a:solidFill>
                    <a:srgbClr val="442901"/>
                  </a:solidFill>
                  <a:prstDash val="solid"/>
                </a:ln>
                <a:gradFill>
                  <a:gsLst>
                    <a:gs pos="0">
                      <a:srgbClr val="442901"/>
                    </a:gs>
                    <a:gs pos="87000">
                      <a:srgbClr val="865C0E"/>
                    </a:gs>
                  </a:gsLst>
                  <a:lin ang="5400000"/>
                </a:gradFill>
              </a:rPr>
              <a:t>Sustainability in Fashion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238D14-4A54-00B5-39EE-3CC1A19E0475}"/>
              </a:ext>
            </a:extLst>
          </p:cNvPr>
          <p:cNvSpPr/>
          <p:nvPr/>
        </p:nvSpPr>
        <p:spPr>
          <a:xfrm>
            <a:off x="700459" y="1944888"/>
            <a:ext cx="2047676" cy="55399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r>
              <a:rPr lang="en-US" sz="1050" b="1" dirty="0" err="1">
                <a:ln>
                  <a:solidFill>
                    <a:srgbClr val="442901"/>
                  </a:solidFill>
                </a:ln>
                <a:gradFill>
                  <a:gsLst>
                    <a:gs pos="0">
                      <a:srgbClr val="442901"/>
                    </a:gs>
                    <a:gs pos="87000">
                      <a:srgbClr val="865C0E"/>
                    </a:gs>
                  </a:gsLst>
                  <a:lin ang="5400000" scaled="0"/>
                </a:gradFill>
                <a:latin typeface="Helvetica" pitchFamily="2" charset="0"/>
                <a:ea typeface="Baskerville" panose="02020502070401020303" pitchFamily="18" charset="0"/>
              </a:rPr>
              <a:t>Nayaab</a:t>
            </a:r>
            <a:r>
              <a:rPr lang="en-US" sz="1050" b="1" dirty="0">
                <a:ln>
                  <a:solidFill>
                    <a:srgbClr val="442901"/>
                  </a:solidFill>
                </a:ln>
                <a:gradFill>
                  <a:gsLst>
                    <a:gs pos="0">
                      <a:srgbClr val="442901"/>
                    </a:gs>
                    <a:gs pos="87000">
                      <a:srgbClr val="865C0E"/>
                    </a:gs>
                  </a:gsLst>
                  <a:lin ang="5400000" scaled="0"/>
                </a:gradFill>
                <a:latin typeface="Helvetica" pitchFamily="2" charset="0"/>
                <a:ea typeface="Baskerville" panose="02020502070401020303" pitchFamily="18" charset="0"/>
              </a:rPr>
              <a:t> Mahomed</a:t>
            </a:r>
          </a:p>
          <a:p>
            <a:r>
              <a:rPr lang="en-US" sz="1050" b="1" dirty="0">
                <a:ln>
                  <a:solidFill>
                    <a:srgbClr val="442901"/>
                  </a:solidFill>
                </a:ln>
                <a:gradFill>
                  <a:gsLst>
                    <a:gs pos="0">
                      <a:srgbClr val="442901"/>
                    </a:gs>
                    <a:gs pos="87000">
                      <a:srgbClr val="865C0E"/>
                    </a:gs>
                  </a:gsLst>
                  <a:lin ang="5400000" scaled="0"/>
                </a:gradFill>
                <a:latin typeface="Helvetica" pitchFamily="2" charset="0"/>
                <a:ea typeface="Baskerville" panose="02020502070401020303" pitchFamily="18" charset="0"/>
              </a:rPr>
              <a:t>BA Fashion Design</a:t>
            </a:r>
          </a:p>
          <a:p>
            <a:r>
              <a:rPr lang="en-US" sz="1050" b="1" dirty="0">
                <a:ln>
                  <a:solidFill>
                    <a:srgbClr val="442901"/>
                  </a:solidFill>
                </a:ln>
                <a:gradFill>
                  <a:gsLst>
                    <a:gs pos="0">
                      <a:srgbClr val="442901"/>
                    </a:gs>
                    <a:gs pos="87000">
                      <a:srgbClr val="865C0E"/>
                    </a:gs>
                  </a:gsLst>
                  <a:lin ang="5400000" scaled="0"/>
                </a:gradFill>
                <a:latin typeface="Helvetica" pitchFamily="2" charset="0"/>
                <a:ea typeface="Baskerville" panose="02020502070401020303" pitchFamily="18" charset="0"/>
              </a:rPr>
              <a:t>P2540938@my365.dmu.ac.uk </a:t>
            </a:r>
          </a:p>
        </p:txBody>
      </p:sp>
    </p:spTree>
    <p:extLst>
      <p:ext uri="{BB962C8B-B14F-4D97-AF65-F5344CB8AC3E}">
        <p14:creationId xmlns:p14="http://schemas.microsoft.com/office/powerpoint/2010/main" val="205839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7A44-EEB4-4E85-9C49-6F5C5D6B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Things to Share?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DDB0-5595-40B0-8F2D-BBCBB3AE2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18313-4AEC-4A66-8C78-9800FC9D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4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C3FF-F565-4C88-B916-EF1063A6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with Dubai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C886F-9DD7-48C1-9F34-F5F6B7169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How can DMU students link up and work together across courses and between UK and Dubai?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BE2A4-6762-412C-AF04-B06B6518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42EEA-D9D5-493D-919E-3BF5DFC1DAB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97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187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</vt:lpstr>
      <vt:lpstr>Calibri</vt:lpstr>
      <vt:lpstr>Helvetica</vt:lpstr>
      <vt:lpstr>Office Theme</vt:lpstr>
      <vt:lpstr>Student Sustainability Showcase</vt:lpstr>
      <vt:lpstr>Session Plan</vt:lpstr>
      <vt:lpstr>Speed Networking</vt:lpstr>
      <vt:lpstr>Presentations</vt:lpstr>
      <vt:lpstr>DMU Caribbean Society</vt:lpstr>
      <vt:lpstr>PowerPoint Presentation</vt:lpstr>
      <vt:lpstr>PowerPoint Presentation</vt:lpstr>
      <vt:lpstr>Other Things to Share?</vt:lpstr>
      <vt:lpstr>Links with Dubai</vt:lpstr>
      <vt:lpstr>What Next?</vt:lpstr>
      <vt:lpstr>Q&amp;A and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Header: title, name..</dc:title>
  <dc:creator>User</dc:creator>
  <cp:lastModifiedBy>Andrew Reeves</cp:lastModifiedBy>
  <cp:revision>80</cp:revision>
  <dcterms:created xsi:type="dcterms:W3CDTF">2016-05-10T12:49:54Z</dcterms:created>
  <dcterms:modified xsi:type="dcterms:W3CDTF">2022-05-11T11:38:57Z</dcterms:modified>
</cp:coreProperties>
</file>