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2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8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022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55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325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571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354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173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5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0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11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8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93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34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35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27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43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8AB3D2-E44A-46BA-BD93-942622B3FC8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64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3346-1121-4B5C-A21D-DB5B81CA44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DMU’s SOS Skills Survey Data </a:t>
            </a:r>
            <a:br>
              <a:rPr lang="en-GB" dirty="0"/>
            </a:br>
            <a:r>
              <a:rPr lang="en-GB" dirty="0"/>
              <a:t>2016 -2023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BEC292-804A-41A4-95AE-DEA03A8CFF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 the DMU Sustainability team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470324-0465-4B53-9361-3FED1BD79E2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2709" y="5006065"/>
            <a:ext cx="3190313" cy="137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3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265B0D-1978-470E-81F8-836F697F1D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41" y="116960"/>
            <a:ext cx="11910537" cy="66309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F92E58-C497-4F1B-BAD6-D78657E78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547" y="687583"/>
            <a:ext cx="8630652" cy="1325563"/>
          </a:xfrm>
        </p:spPr>
        <p:txBody>
          <a:bodyPr>
            <a:normAutofit fontScale="90000"/>
          </a:bodyPr>
          <a:lstStyle/>
          <a:p>
            <a:r>
              <a:rPr lang="en-GB" sz="3600" b="1" u="sng" dirty="0"/>
              <a:t>My</a:t>
            </a:r>
            <a:r>
              <a:rPr lang="en-GB" sz="3600" b="1" u="sng" baseline="0" dirty="0"/>
              <a:t> university / college takes action to limit negative effect it has on people and the environment</a:t>
            </a:r>
            <a:br>
              <a:rPr lang="en-GB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173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608B38-2C77-4B69-ACAA-D82FAC372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52" y="112296"/>
            <a:ext cx="11927569" cy="66254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F4FDCB-2D5B-4DEE-B221-95FB09D75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699" y="120296"/>
            <a:ext cx="9262922" cy="1752599"/>
          </a:xfrm>
        </p:spPr>
        <p:txBody>
          <a:bodyPr>
            <a:normAutofit fontScale="90000"/>
          </a:bodyPr>
          <a:lstStyle/>
          <a:p>
            <a:r>
              <a:rPr lang="en-GB" sz="3600" b="1" u="sng" dirty="0"/>
              <a:t>My</a:t>
            </a:r>
            <a:r>
              <a:rPr lang="en-GB" sz="3600" b="1" u="sng" baseline="0" dirty="0"/>
              <a:t> students' union takes action to limit negative effect it has on people and the environment</a:t>
            </a:r>
            <a:br>
              <a:rPr lang="en-GB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44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8E8813-C3C9-439B-ADC5-D1E0F841B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36" y="134826"/>
            <a:ext cx="11903812" cy="66131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9F1E25-FC5B-4E27-8E77-12D6FC89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790" y="383005"/>
            <a:ext cx="9080116" cy="1752599"/>
          </a:xfrm>
        </p:spPr>
        <p:txBody>
          <a:bodyPr>
            <a:normAutofit fontScale="90000"/>
          </a:bodyPr>
          <a:lstStyle/>
          <a:p>
            <a:r>
              <a:rPr lang="en-GB" sz="3600" b="1" u="sng" dirty="0"/>
              <a:t>Being</a:t>
            </a:r>
            <a:r>
              <a:rPr lang="en-GB" sz="3600" b="1" u="sng" baseline="0" dirty="0"/>
              <a:t> a student at my university / college encourages me to think and act to help the environment, and other people</a:t>
            </a:r>
            <a:br>
              <a:rPr lang="en-GB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61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97B281B-3162-4795-93C3-1D288A243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10" y="137350"/>
            <a:ext cx="11892272" cy="6583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B5476D-4B41-4631-A895-314012DDE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476" y="313814"/>
            <a:ext cx="9135314" cy="1752599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Sustainable</a:t>
            </a:r>
            <a:r>
              <a:rPr lang="en-US" sz="3600" b="1" u="sng" baseline="0" dirty="0"/>
              <a:t> development is something which universities / college should actively incorporate and promote</a:t>
            </a:r>
            <a:br>
              <a:rPr lang="en-US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4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1264D5-FAD0-4BF5-809E-8622C0547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14" y="101770"/>
            <a:ext cx="11844571" cy="66532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D13DC4-B975-4E4A-9817-CCF6520E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5095" y="247401"/>
            <a:ext cx="8553190" cy="1752599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Sustainable</a:t>
            </a:r>
            <a:r>
              <a:rPr lang="en-US" sz="3600" b="1" u="sng" baseline="0" dirty="0"/>
              <a:t> development is something which all university / college courses should actively incorporate and promote</a:t>
            </a:r>
            <a:br>
              <a:rPr lang="en-US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826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777205-02CF-4D06-B5EB-200501FCF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30" y="138801"/>
            <a:ext cx="11898491" cy="6566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EBF124-120D-4292-8F98-782C5D72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8058" y="320842"/>
            <a:ext cx="8374812" cy="1752599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Sustainable</a:t>
            </a:r>
            <a:r>
              <a:rPr lang="en-US" sz="3600" b="1" u="sng" baseline="0" dirty="0"/>
              <a:t> development is something all course tutors should be required to incorporate within their teaching</a:t>
            </a:r>
            <a:br>
              <a:rPr lang="en-US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38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E1AD21-6B0B-43FC-B7A3-80731A7BA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41" y="147275"/>
            <a:ext cx="11781211" cy="65604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58A536-79E1-4826-910B-DF2747A3F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1776" y="147275"/>
            <a:ext cx="7941676" cy="1752599"/>
          </a:xfrm>
        </p:spPr>
        <p:txBody>
          <a:bodyPr>
            <a:normAutofit fontScale="90000"/>
          </a:bodyPr>
          <a:lstStyle/>
          <a:p>
            <a:r>
              <a:rPr lang="en-GB" sz="3600" b="1" u="sng" dirty="0"/>
              <a:t>Sustainable</a:t>
            </a:r>
            <a:r>
              <a:rPr lang="en-GB" sz="3600" b="1" u="sng" baseline="0" dirty="0"/>
              <a:t> development is something which I would like to know more about</a:t>
            </a:r>
            <a:br>
              <a:rPr lang="en-GB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71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80D9F5-EB51-4AEE-956C-95A8B23EB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79" y="137449"/>
            <a:ext cx="11776674" cy="64985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DA3F5-8B94-4178-9668-9DCAE8B6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376" y="527762"/>
            <a:ext cx="9237077" cy="1752599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To</a:t>
            </a:r>
            <a:r>
              <a:rPr lang="en-US" sz="3600" b="1" u="sng" baseline="0" dirty="0"/>
              <a:t> what extent, if any, do you agree that universities / colleges should be obliged to develop student's social and environmental skills as part of their course?</a:t>
            </a:r>
            <a:br>
              <a:rPr lang="en-US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474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310</TotalTime>
  <Words>163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Parallax</vt:lpstr>
      <vt:lpstr>DMU’s SOS Skills Survey Data  2016 -2023</vt:lpstr>
      <vt:lpstr>My university / college takes action to limit negative effect it has on people and the environment </vt:lpstr>
      <vt:lpstr>My students' union takes action to limit negative effect it has on people and the environment </vt:lpstr>
      <vt:lpstr>Being a student at my university / college encourages me to think and act to help the environment, and other people </vt:lpstr>
      <vt:lpstr>Sustainable development is something which universities / college should actively incorporate and promote </vt:lpstr>
      <vt:lpstr>Sustainable development is something which all university / college courses should actively incorporate and promote </vt:lpstr>
      <vt:lpstr>Sustainable development is something all course tutors should be required to incorporate within their teaching </vt:lpstr>
      <vt:lpstr>Sustainable development is something which I would like to know more about </vt:lpstr>
      <vt:lpstr>To what extent, if any, do you agree that universities / colleges should be obliged to develop student's social and environmental skills as part of their course?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 Skills Survey Data 2024</dc:title>
  <dc:creator>Adam Sandy-Kyari</dc:creator>
  <cp:lastModifiedBy>Adam Sandy-Kyari</cp:lastModifiedBy>
  <cp:revision>27</cp:revision>
  <dcterms:created xsi:type="dcterms:W3CDTF">2024-12-11T16:02:19Z</dcterms:created>
  <dcterms:modified xsi:type="dcterms:W3CDTF">2025-01-09T13:24:55Z</dcterms:modified>
</cp:coreProperties>
</file>